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12192000"/>
  <p:notesSz cx="6858000" cy="9144000"/>
  <p:embeddedFontLst>
    <p:embeddedFont>
      <p:font typeface="Roboto"/>
      <p:regular r:id="rId32"/>
      <p:bold r:id="rId33"/>
      <p:italic r:id="rId34"/>
      <p:boldItalic r:id="rId35"/>
    </p:embeddedFont>
    <p:embeddedFont>
      <p:font typeface="Bree Serif"/>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1" name="Arka Chowdhury"/>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9A19165-7673-4BD7-A572-2013718F093B}">
  <a:tblStyle styleId="{59A19165-7673-4BD7-A572-2013718F093B}"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B7EF43C-4A05-4968-A16B-ADEA1DDB7BE3}"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Roboto-bold.fntdata"/><Relationship Id="rId10" Type="http://schemas.openxmlformats.org/officeDocument/2006/relationships/slide" Target="slides/slide4.xml"/><Relationship Id="rId32" Type="http://schemas.openxmlformats.org/officeDocument/2006/relationships/font" Target="fonts/Roboto-regular.fntdata"/><Relationship Id="rId13" Type="http://schemas.openxmlformats.org/officeDocument/2006/relationships/slide" Target="slides/slide7.xml"/><Relationship Id="rId35" Type="http://schemas.openxmlformats.org/officeDocument/2006/relationships/font" Target="fonts/Roboto-boldItalic.fntdata"/><Relationship Id="rId12" Type="http://schemas.openxmlformats.org/officeDocument/2006/relationships/slide" Target="slides/slide6.xml"/><Relationship Id="rId34" Type="http://schemas.openxmlformats.org/officeDocument/2006/relationships/font" Target="fonts/Roboto-italic.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BreeSerif-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7-05-05T18:36:29.569">
    <p:pos x="6000" y="0"/>
    <p:text>Whoever is adding new analysis, make sure you add it up here in key results.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12689" lvl="1" marL="457189"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12677" lvl="2" marL="91437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12665" lvl="3" marL="137156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12654" lvl="4" marL="182875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12643" lvl="5" marL="228594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12631" lvl="6" marL="274313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12619" lvl="7" marL="320032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12608" lvl="8" marL="3657509"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12689" lvl="1" marL="457189"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12677" lvl="2" marL="91437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12665" lvl="3" marL="137156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12654" lvl="4" marL="182875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12643" lvl="5" marL="228594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12631" lvl="6" marL="274313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12619" lvl="7" marL="320032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12608" lvl="8" marL="3657509"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6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6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6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6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6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12689" lvl="1" marL="457189"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12677" lvl="2" marL="91437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12665" lvl="3" marL="137156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12654" lvl="4" marL="182875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12643" lvl="5" marL="228594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12631" lvl="6" marL="274313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12619" lvl="7" marL="320032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12608" lvl="8" marL="3657509"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p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Google Shape;141;g1f3bfcc39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f3bfcc39e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g1f3bfcc39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1f3b10bfb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f3b10bfb4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g1f3b10bfb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1f3ab2fd4c_1_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g1f3ab2fd4c_1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1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As a part of Master Production Schedule plan to decide lot sizing, we have calculated the lot sizing and total cost  using EOQ, silverman , LUC and PPB.Result shows that  using Silver meal heuristic we are geting least cost so we proposed them to order according  </a:t>
            </a:r>
            <a:endParaRPr/>
          </a:p>
        </p:txBody>
      </p:sp>
      <p:sp>
        <p:nvSpPr>
          <p:cNvPr id="168" name="Google Shape;16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1f3bfcc39e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f3bfcc39e_0_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g1f3bfcc39e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2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g1f3ab2fd4c_1_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g1f3ab2fd4c_1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g1f3ab2fd4c_1_1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1f3ab2fd4c_1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2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1f3bd5ded8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1f3bd5ded8_0_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1f3bd5ded8_0_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a:t>DUC</a:t>
            </a:r>
            <a:endParaRPr b="0" i="0" sz="1600" u="none" cap="none" strike="noStrike">
              <a:solidFill>
                <a:schemeClr val="dk1"/>
              </a:solidFill>
              <a:latin typeface="Arial"/>
              <a:ea typeface="Arial"/>
              <a:cs typeface="Arial"/>
              <a:sym typeface="Arial"/>
            </a:endParaRPr>
          </a:p>
        </p:txBody>
      </p:sp>
      <p:sp>
        <p:nvSpPr>
          <p:cNvPr id="78" name="Google Shape;7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27: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1f3b583eed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f3b583eed_0_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1f3b583eed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216d815f68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16d815f68_0_3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g216d815f68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1f3b10bfb4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1f3b10bfb4_0_3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1f3b10bfb4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1f3b10bfb4_0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f3b10bfb4_0_4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1f3b10bfb4_0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g216d815f68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16d815f68_0_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g216d815f68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216d815f68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5" name="Google Shape;85;g216d815f68_0_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216d815f68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1f3b10bfb4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3" name="Google Shape;93;g1f3b10bfb4_0_1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g1f3b10bfb4_0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1f3b10bfb4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f3b10bfb4_0_1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joe</a:t>
            </a:r>
            <a:endParaRPr/>
          </a:p>
        </p:txBody>
      </p:sp>
      <p:sp>
        <p:nvSpPr>
          <p:cNvPr id="102" name="Google Shape;102;g1f3b10bfb4_0_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216d7ac71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16d7ac71d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joe</a:t>
            </a:r>
            <a:endParaRPr/>
          </a:p>
        </p:txBody>
      </p:sp>
      <p:sp>
        <p:nvSpPr>
          <p:cNvPr id="110" name="Google Shape;110;g216d7ac71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216d815f68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16d815f68_0_2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joe</a:t>
            </a:r>
            <a:endParaRPr/>
          </a:p>
        </p:txBody>
      </p:sp>
      <p:sp>
        <p:nvSpPr>
          <p:cNvPr id="118" name="Google Shape;118;g216d815f68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216d7ac71d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16d7ac71d_0_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joe</a:t>
            </a:r>
            <a:endParaRPr/>
          </a:p>
        </p:txBody>
      </p:sp>
      <p:sp>
        <p:nvSpPr>
          <p:cNvPr id="127" name="Google Shape;127;g216d7ac71d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1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joe</a:t>
            </a:r>
            <a:endParaRPr/>
          </a:p>
        </p:txBody>
      </p:sp>
      <p:sp>
        <p:nvSpPr>
          <p:cNvPr id="136" name="Google Shape;13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White">
  <p:cSld name="Title Slide White">
    <p:spTree>
      <p:nvGrpSpPr>
        <p:cNvPr id="18" name="Shape 18"/>
        <p:cNvGrpSpPr/>
        <p:nvPr/>
      </p:nvGrpSpPr>
      <p:grpSpPr>
        <a:xfrm>
          <a:off x="0" y="0"/>
          <a:ext cx="0" cy="0"/>
          <a:chOff x="0" y="0"/>
          <a:chExt cx="0" cy="0"/>
        </a:xfrm>
      </p:grpSpPr>
      <p:pic>
        <p:nvPicPr>
          <p:cNvPr id="19" name="Google Shape;19;p2"/>
          <p:cNvPicPr preferRelativeResize="0"/>
          <p:nvPr/>
        </p:nvPicPr>
        <p:blipFill rotWithShape="1">
          <a:blip r:embed="rId2">
            <a:alphaModFix/>
          </a:blip>
          <a:srcRect b="0" l="0" r="0" t="0"/>
          <a:stretch/>
        </p:blipFill>
        <p:spPr>
          <a:xfrm>
            <a:off x="-3" y="0"/>
            <a:ext cx="12188951" cy="6857998"/>
          </a:xfrm>
          <a:prstGeom prst="rect">
            <a:avLst/>
          </a:prstGeom>
          <a:noFill/>
          <a:ln>
            <a:noFill/>
          </a:ln>
        </p:spPr>
      </p:pic>
      <p:sp>
        <p:nvSpPr>
          <p:cNvPr id="20" name="Google Shape;20;p2"/>
          <p:cNvSpPr txBox="1"/>
          <p:nvPr>
            <p:ph idx="1" type="body"/>
          </p:nvPr>
        </p:nvSpPr>
        <p:spPr>
          <a:xfrm>
            <a:off x="658368" y="3968496"/>
            <a:ext cx="6638544" cy="1650381"/>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rgbClr val="005BBB"/>
              </a:buClr>
              <a:buSzPts val="2000"/>
              <a:buFont typeface="Arial"/>
              <a:buNone/>
              <a:defRPr b="0" i="0" sz="28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rgbClr val="005BBB"/>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rgbClr val="005BBB"/>
              </a:buClr>
              <a:buSzPts val="1800"/>
              <a:buFont typeface="Merriweather Sans"/>
              <a:buChar char="-"/>
              <a:defRPr b="0" i="0" sz="18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rgbClr val="005BBB"/>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rgbClr val="005BBB"/>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21" name="Google Shape;21;p2"/>
          <p:cNvPicPr preferRelativeResize="0"/>
          <p:nvPr/>
        </p:nvPicPr>
        <p:blipFill rotWithShape="1">
          <a:blip r:embed="rId3">
            <a:alphaModFix/>
          </a:blip>
          <a:srcRect b="0" l="0" r="0" t="0"/>
          <a:stretch/>
        </p:blipFill>
        <p:spPr>
          <a:xfrm>
            <a:off x="658368" y="6046265"/>
            <a:ext cx="4650699" cy="344911"/>
          </a:xfrm>
          <a:prstGeom prst="rect">
            <a:avLst/>
          </a:prstGeom>
          <a:noFill/>
          <a:ln>
            <a:noFill/>
          </a:ln>
        </p:spPr>
      </p:pic>
      <p:sp>
        <p:nvSpPr>
          <p:cNvPr id="22" name="Google Shape;22;p2"/>
          <p:cNvSpPr txBox="1"/>
          <p:nvPr>
            <p:ph type="ctrTitle"/>
          </p:nvPr>
        </p:nvSpPr>
        <p:spPr>
          <a:xfrm>
            <a:off x="658368" y="1490472"/>
            <a:ext cx="6638544" cy="2386584"/>
          </a:xfrm>
          <a:prstGeom prst="rect">
            <a:avLst/>
          </a:prstGeom>
          <a:noFill/>
          <a:ln>
            <a:noFill/>
          </a:ln>
        </p:spPr>
        <p:txBody>
          <a:bodyPr anchorCtr="0" anchor="b" bIns="91425" lIns="91425" spcFirstLastPara="1" rIns="91425" wrap="square" tIns="91425">
            <a:noAutofit/>
          </a:bodyPr>
          <a:lstStyle>
            <a:lvl1pPr indent="0" lvl="0" marL="0" marR="0" rtl="0" algn="l">
              <a:lnSpc>
                <a:spcPct val="96666"/>
              </a:lnSpc>
              <a:spcBef>
                <a:spcPts val="0"/>
              </a:spcBef>
              <a:spcAft>
                <a:spcPts val="0"/>
              </a:spcAft>
              <a:buClr>
                <a:srgbClr val="005BBB"/>
              </a:buClr>
              <a:buSzPts val="1400"/>
              <a:buFont typeface="Arial"/>
              <a:buNone/>
              <a:defRPr b="1" i="0" sz="6000" u="none" cap="none" strike="noStrike">
                <a:solidFill>
                  <a:srgbClr val="005BBB"/>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and 3 Photos">
  <p:cSld name="Text and 3 Photos">
    <p:spTree>
      <p:nvGrpSpPr>
        <p:cNvPr id="56" name="Shape 56"/>
        <p:cNvGrpSpPr/>
        <p:nvPr/>
      </p:nvGrpSpPr>
      <p:grpSpPr>
        <a:xfrm>
          <a:off x="0" y="0"/>
          <a:ext cx="0" cy="0"/>
          <a:chOff x="0" y="0"/>
          <a:chExt cx="0" cy="0"/>
        </a:xfrm>
      </p:grpSpPr>
      <p:sp>
        <p:nvSpPr>
          <p:cNvPr id="57" name="Google Shape;57;p11"/>
          <p:cNvSpPr/>
          <p:nvPr>
            <p:ph idx="2" type="pic"/>
          </p:nvPr>
        </p:nvSpPr>
        <p:spPr>
          <a:xfrm>
            <a:off x="5473699" y="1143001"/>
            <a:ext cx="6718301" cy="2855295"/>
          </a:xfrm>
          <a:prstGeom prst="rect">
            <a:avLst/>
          </a:prstGeom>
          <a:solidFill>
            <a:srgbClr val="BFBFBF"/>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rgbClr val="005BBB"/>
              </a:buClr>
              <a:buSzPts val="1400"/>
              <a:buFont typeface="Arial"/>
              <a:buNone/>
              <a:defRPr b="0" i="0" sz="1600" u="none" cap="none" strike="noStrike">
                <a:solidFill>
                  <a:schemeClr val="lt1"/>
                </a:solidFill>
                <a:latin typeface="Arial"/>
                <a:ea typeface="Arial"/>
                <a:cs typeface="Arial"/>
                <a:sym typeface="Arial"/>
              </a:defRPr>
            </a:lvl1pPr>
            <a:lvl2pPr indent="-12689" lvl="1" marL="457189" marR="0" rtl="0" algn="l">
              <a:lnSpc>
                <a:spcPct val="90000"/>
              </a:lnSpc>
              <a:spcBef>
                <a:spcPts val="500"/>
              </a:spcBef>
              <a:spcAft>
                <a:spcPts val="0"/>
              </a:spcAft>
              <a:buClr>
                <a:srgbClr val="005BBB"/>
              </a:buClr>
              <a:buSzPts val="1400"/>
              <a:buFont typeface="Arial"/>
              <a:buNone/>
              <a:defRPr b="0" i="0" sz="2800" u="none" cap="none" strike="noStrike">
                <a:solidFill>
                  <a:schemeClr val="dk1"/>
                </a:solidFill>
                <a:latin typeface="Arial"/>
                <a:ea typeface="Arial"/>
                <a:cs typeface="Arial"/>
                <a:sym typeface="Arial"/>
              </a:defRPr>
            </a:lvl2pPr>
            <a:lvl3pPr indent="-12677" lvl="2" marL="914377" marR="0" rtl="0" algn="l">
              <a:lnSpc>
                <a:spcPct val="90000"/>
              </a:lnSpc>
              <a:spcBef>
                <a:spcPts val="500"/>
              </a:spcBef>
              <a:spcAft>
                <a:spcPts val="0"/>
              </a:spcAft>
              <a:buClr>
                <a:srgbClr val="005BBB"/>
              </a:buClr>
              <a:buSzPts val="1400"/>
              <a:buFont typeface="Merriweather Sans"/>
              <a:buNone/>
              <a:defRPr b="0" i="0" sz="2400" u="none" cap="none" strike="noStrike">
                <a:solidFill>
                  <a:schemeClr val="dk1"/>
                </a:solidFill>
                <a:latin typeface="Arial"/>
                <a:ea typeface="Arial"/>
                <a:cs typeface="Arial"/>
                <a:sym typeface="Arial"/>
              </a:defRPr>
            </a:lvl3pPr>
            <a:lvl4pPr indent="-12665" lvl="3" marL="1371566" marR="0" rtl="0" algn="l">
              <a:lnSpc>
                <a:spcPct val="90000"/>
              </a:lnSpc>
              <a:spcBef>
                <a:spcPts val="500"/>
              </a:spcBef>
              <a:spcAft>
                <a:spcPts val="0"/>
              </a:spcAft>
              <a:buClr>
                <a:srgbClr val="005BBB"/>
              </a:buClr>
              <a:buSzPts val="1400"/>
              <a:buFont typeface="Arial"/>
              <a:buNone/>
              <a:defRPr b="0" i="0" sz="2000" u="none" cap="none" strike="noStrike">
                <a:solidFill>
                  <a:schemeClr val="dk1"/>
                </a:solidFill>
                <a:latin typeface="Arial"/>
                <a:ea typeface="Arial"/>
                <a:cs typeface="Arial"/>
                <a:sym typeface="Arial"/>
              </a:defRPr>
            </a:lvl4pPr>
            <a:lvl5pPr indent="-12654" lvl="4" marL="1828754" marR="0" rtl="0" algn="l">
              <a:lnSpc>
                <a:spcPct val="90000"/>
              </a:lnSpc>
              <a:spcBef>
                <a:spcPts val="500"/>
              </a:spcBef>
              <a:spcAft>
                <a:spcPts val="0"/>
              </a:spcAft>
              <a:buClr>
                <a:srgbClr val="005BBB"/>
              </a:buClr>
              <a:buSzPts val="1400"/>
              <a:buFont typeface="Arial"/>
              <a:buNone/>
              <a:defRPr b="0" i="0" sz="2000" u="none" cap="none" strike="noStrike">
                <a:solidFill>
                  <a:schemeClr val="dk1"/>
                </a:solidFill>
                <a:latin typeface="Arial"/>
                <a:ea typeface="Arial"/>
                <a:cs typeface="Arial"/>
                <a:sym typeface="Arial"/>
              </a:defRPr>
            </a:lvl5pPr>
            <a:lvl6pPr indent="-12643" lvl="5" marL="2285943"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12631" lvl="6" marL="2743131"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12619" lvl="7" marL="320032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12608" lvl="8" marL="3657509"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58" name="Google Shape;58;p11"/>
          <p:cNvSpPr/>
          <p:nvPr>
            <p:ph idx="3" type="pic"/>
          </p:nvPr>
        </p:nvSpPr>
        <p:spPr>
          <a:xfrm>
            <a:off x="5473699" y="3998296"/>
            <a:ext cx="3429001" cy="2857500"/>
          </a:xfrm>
          <a:prstGeom prst="rect">
            <a:avLst/>
          </a:prstGeom>
          <a:solidFill>
            <a:srgbClr val="BFBFBF"/>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rgbClr val="005BBB"/>
              </a:buClr>
              <a:buSzPts val="1400"/>
              <a:buFont typeface="Arial"/>
              <a:buNone/>
              <a:defRPr b="0" i="0" sz="1600" u="none" cap="none" strike="noStrike">
                <a:solidFill>
                  <a:schemeClr val="lt1"/>
                </a:solidFill>
                <a:latin typeface="Arial"/>
                <a:ea typeface="Arial"/>
                <a:cs typeface="Arial"/>
                <a:sym typeface="Arial"/>
              </a:defRPr>
            </a:lvl1pPr>
            <a:lvl2pPr indent="-12689" lvl="1" marL="457189" marR="0" rtl="0" algn="l">
              <a:lnSpc>
                <a:spcPct val="90000"/>
              </a:lnSpc>
              <a:spcBef>
                <a:spcPts val="500"/>
              </a:spcBef>
              <a:spcAft>
                <a:spcPts val="0"/>
              </a:spcAft>
              <a:buClr>
                <a:srgbClr val="005BBB"/>
              </a:buClr>
              <a:buSzPts val="1400"/>
              <a:buFont typeface="Arial"/>
              <a:buNone/>
              <a:defRPr b="0" i="0" sz="2800" u="none" cap="none" strike="noStrike">
                <a:solidFill>
                  <a:schemeClr val="dk1"/>
                </a:solidFill>
                <a:latin typeface="Arial"/>
                <a:ea typeface="Arial"/>
                <a:cs typeface="Arial"/>
                <a:sym typeface="Arial"/>
              </a:defRPr>
            </a:lvl2pPr>
            <a:lvl3pPr indent="-12677" lvl="2" marL="914377" marR="0" rtl="0" algn="l">
              <a:lnSpc>
                <a:spcPct val="90000"/>
              </a:lnSpc>
              <a:spcBef>
                <a:spcPts val="500"/>
              </a:spcBef>
              <a:spcAft>
                <a:spcPts val="0"/>
              </a:spcAft>
              <a:buClr>
                <a:srgbClr val="005BBB"/>
              </a:buClr>
              <a:buSzPts val="1400"/>
              <a:buFont typeface="Merriweather Sans"/>
              <a:buNone/>
              <a:defRPr b="0" i="0" sz="2400" u="none" cap="none" strike="noStrike">
                <a:solidFill>
                  <a:schemeClr val="dk1"/>
                </a:solidFill>
                <a:latin typeface="Arial"/>
                <a:ea typeface="Arial"/>
                <a:cs typeface="Arial"/>
                <a:sym typeface="Arial"/>
              </a:defRPr>
            </a:lvl3pPr>
            <a:lvl4pPr indent="-12665" lvl="3" marL="1371566" marR="0" rtl="0" algn="l">
              <a:lnSpc>
                <a:spcPct val="90000"/>
              </a:lnSpc>
              <a:spcBef>
                <a:spcPts val="500"/>
              </a:spcBef>
              <a:spcAft>
                <a:spcPts val="0"/>
              </a:spcAft>
              <a:buClr>
                <a:srgbClr val="005BBB"/>
              </a:buClr>
              <a:buSzPts val="1400"/>
              <a:buFont typeface="Arial"/>
              <a:buNone/>
              <a:defRPr b="0" i="0" sz="2000" u="none" cap="none" strike="noStrike">
                <a:solidFill>
                  <a:schemeClr val="dk1"/>
                </a:solidFill>
                <a:latin typeface="Arial"/>
                <a:ea typeface="Arial"/>
                <a:cs typeface="Arial"/>
                <a:sym typeface="Arial"/>
              </a:defRPr>
            </a:lvl4pPr>
            <a:lvl5pPr indent="-12654" lvl="4" marL="1828754" marR="0" rtl="0" algn="l">
              <a:lnSpc>
                <a:spcPct val="90000"/>
              </a:lnSpc>
              <a:spcBef>
                <a:spcPts val="500"/>
              </a:spcBef>
              <a:spcAft>
                <a:spcPts val="0"/>
              </a:spcAft>
              <a:buClr>
                <a:srgbClr val="005BBB"/>
              </a:buClr>
              <a:buSzPts val="1400"/>
              <a:buFont typeface="Arial"/>
              <a:buNone/>
              <a:defRPr b="0" i="0" sz="2000" u="none" cap="none" strike="noStrike">
                <a:solidFill>
                  <a:schemeClr val="dk1"/>
                </a:solidFill>
                <a:latin typeface="Arial"/>
                <a:ea typeface="Arial"/>
                <a:cs typeface="Arial"/>
                <a:sym typeface="Arial"/>
              </a:defRPr>
            </a:lvl5pPr>
            <a:lvl6pPr indent="-12643" lvl="5" marL="2285943"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12631" lvl="6" marL="2743131"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12619" lvl="7" marL="320032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12608" lvl="8" marL="3657509"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59" name="Google Shape;59;p11"/>
          <p:cNvSpPr/>
          <p:nvPr>
            <p:ph idx="4" type="pic"/>
          </p:nvPr>
        </p:nvSpPr>
        <p:spPr>
          <a:xfrm>
            <a:off x="8902701" y="3998296"/>
            <a:ext cx="3289300" cy="2857500"/>
          </a:xfrm>
          <a:prstGeom prst="rect">
            <a:avLst/>
          </a:prstGeom>
          <a:solidFill>
            <a:srgbClr val="BFBFBF"/>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rgbClr val="005BBB"/>
              </a:buClr>
              <a:buSzPts val="1400"/>
              <a:buFont typeface="Arial"/>
              <a:buNone/>
              <a:defRPr b="0" i="0" sz="1600" u="none" cap="none" strike="noStrike">
                <a:solidFill>
                  <a:schemeClr val="lt1"/>
                </a:solidFill>
                <a:latin typeface="Arial"/>
                <a:ea typeface="Arial"/>
                <a:cs typeface="Arial"/>
                <a:sym typeface="Arial"/>
              </a:defRPr>
            </a:lvl1pPr>
            <a:lvl2pPr indent="-12689" lvl="1" marL="457189" marR="0" rtl="0" algn="l">
              <a:lnSpc>
                <a:spcPct val="90000"/>
              </a:lnSpc>
              <a:spcBef>
                <a:spcPts val="500"/>
              </a:spcBef>
              <a:spcAft>
                <a:spcPts val="0"/>
              </a:spcAft>
              <a:buClr>
                <a:srgbClr val="005BBB"/>
              </a:buClr>
              <a:buSzPts val="1400"/>
              <a:buFont typeface="Arial"/>
              <a:buNone/>
              <a:defRPr b="0" i="0" sz="2800" u="none" cap="none" strike="noStrike">
                <a:solidFill>
                  <a:schemeClr val="dk1"/>
                </a:solidFill>
                <a:latin typeface="Arial"/>
                <a:ea typeface="Arial"/>
                <a:cs typeface="Arial"/>
                <a:sym typeface="Arial"/>
              </a:defRPr>
            </a:lvl2pPr>
            <a:lvl3pPr indent="-12677" lvl="2" marL="914377" marR="0" rtl="0" algn="l">
              <a:lnSpc>
                <a:spcPct val="90000"/>
              </a:lnSpc>
              <a:spcBef>
                <a:spcPts val="500"/>
              </a:spcBef>
              <a:spcAft>
                <a:spcPts val="0"/>
              </a:spcAft>
              <a:buClr>
                <a:srgbClr val="005BBB"/>
              </a:buClr>
              <a:buSzPts val="1400"/>
              <a:buFont typeface="Merriweather Sans"/>
              <a:buNone/>
              <a:defRPr b="0" i="0" sz="2400" u="none" cap="none" strike="noStrike">
                <a:solidFill>
                  <a:schemeClr val="dk1"/>
                </a:solidFill>
                <a:latin typeface="Arial"/>
                <a:ea typeface="Arial"/>
                <a:cs typeface="Arial"/>
                <a:sym typeface="Arial"/>
              </a:defRPr>
            </a:lvl3pPr>
            <a:lvl4pPr indent="-12665" lvl="3" marL="1371566" marR="0" rtl="0" algn="l">
              <a:lnSpc>
                <a:spcPct val="90000"/>
              </a:lnSpc>
              <a:spcBef>
                <a:spcPts val="500"/>
              </a:spcBef>
              <a:spcAft>
                <a:spcPts val="0"/>
              </a:spcAft>
              <a:buClr>
                <a:srgbClr val="005BBB"/>
              </a:buClr>
              <a:buSzPts val="1400"/>
              <a:buFont typeface="Arial"/>
              <a:buNone/>
              <a:defRPr b="0" i="0" sz="2000" u="none" cap="none" strike="noStrike">
                <a:solidFill>
                  <a:schemeClr val="dk1"/>
                </a:solidFill>
                <a:latin typeface="Arial"/>
                <a:ea typeface="Arial"/>
                <a:cs typeface="Arial"/>
                <a:sym typeface="Arial"/>
              </a:defRPr>
            </a:lvl4pPr>
            <a:lvl5pPr indent="-12654" lvl="4" marL="1828754" marR="0" rtl="0" algn="l">
              <a:lnSpc>
                <a:spcPct val="90000"/>
              </a:lnSpc>
              <a:spcBef>
                <a:spcPts val="500"/>
              </a:spcBef>
              <a:spcAft>
                <a:spcPts val="0"/>
              </a:spcAft>
              <a:buClr>
                <a:srgbClr val="005BBB"/>
              </a:buClr>
              <a:buSzPts val="1400"/>
              <a:buFont typeface="Arial"/>
              <a:buNone/>
              <a:defRPr b="0" i="0" sz="2000" u="none" cap="none" strike="noStrike">
                <a:solidFill>
                  <a:schemeClr val="dk1"/>
                </a:solidFill>
                <a:latin typeface="Arial"/>
                <a:ea typeface="Arial"/>
                <a:cs typeface="Arial"/>
                <a:sym typeface="Arial"/>
              </a:defRPr>
            </a:lvl5pPr>
            <a:lvl6pPr indent="-12643" lvl="5" marL="2285943"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12631" lvl="6" marL="2743131"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12619" lvl="7" marL="320032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12608" lvl="8" marL="3657509"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60" name="Google Shape;60;p11"/>
          <p:cNvSpPr txBox="1"/>
          <p:nvPr>
            <p:ph idx="1" type="body"/>
          </p:nvPr>
        </p:nvSpPr>
        <p:spPr>
          <a:xfrm>
            <a:off x="569469" y="2189263"/>
            <a:ext cx="4002532" cy="276832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44444"/>
              </a:lnSpc>
              <a:spcBef>
                <a:spcPts val="1000"/>
              </a:spcBef>
              <a:spcAft>
                <a:spcPts val="0"/>
              </a:spcAft>
              <a:buClr>
                <a:srgbClr val="005BBB"/>
              </a:buClr>
              <a:buSzPts val="20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005BBB"/>
              </a:buClr>
              <a:buSzPts val="2000"/>
              <a:buFont typeface="Arial"/>
              <a:buNone/>
              <a:defRPr b="0" i="0" sz="2000" u="none" cap="none" strike="noStrike">
                <a:solidFill>
                  <a:srgbClr val="9E9E9E"/>
                </a:solidFill>
                <a:latin typeface="Arial"/>
                <a:ea typeface="Arial"/>
                <a:cs typeface="Arial"/>
                <a:sym typeface="Arial"/>
              </a:defRPr>
            </a:lvl2pPr>
            <a:lvl3pPr indent="-228600" lvl="2" marL="1371600" marR="0" rtl="0" algn="l">
              <a:lnSpc>
                <a:spcPct val="90000"/>
              </a:lnSpc>
              <a:spcBef>
                <a:spcPts val="500"/>
              </a:spcBef>
              <a:spcAft>
                <a:spcPts val="0"/>
              </a:spcAft>
              <a:buClr>
                <a:srgbClr val="005BBB"/>
              </a:buClr>
              <a:buSzPts val="1800"/>
              <a:buFont typeface="Merriweather Sans"/>
              <a:buNone/>
              <a:defRPr b="0" i="0" sz="1800" u="none" cap="none" strike="noStrike">
                <a:solidFill>
                  <a:srgbClr val="9E9E9E"/>
                </a:solidFill>
                <a:latin typeface="Arial"/>
                <a:ea typeface="Arial"/>
                <a:cs typeface="Arial"/>
                <a:sym typeface="Arial"/>
              </a:defRPr>
            </a:lvl3pPr>
            <a:lvl4pPr indent="-228600" lvl="3" marL="1828800" marR="0" rtl="0" algn="l">
              <a:lnSpc>
                <a:spcPct val="90000"/>
              </a:lnSpc>
              <a:spcBef>
                <a:spcPts val="500"/>
              </a:spcBef>
              <a:spcAft>
                <a:spcPts val="0"/>
              </a:spcAft>
              <a:buClr>
                <a:srgbClr val="005BBB"/>
              </a:buClr>
              <a:buSzPts val="1800"/>
              <a:buFont typeface="Arial"/>
              <a:buNone/>
              <a:defRPr b="0" i="0" sz="1600" u="none" cap="none" strike="noStrike">
                <a:solidFill>
                  <a:srgbClr val="9E9E9E"/>
                </a:solidFill>
                <a:latin typeface="Arial"/>
                <a:ea typeface="Arial"/>
                <a:cs typeface="Arial"/>
                <a:sym typeface="Arial"/>
              </a:defRPr>
            </a:lvl4pPr>
            <a:lvl5pPr indent="-228600" lvl="4" marL="2286000" marR="0" rtl="0" algn="l">
              <a:lnSpc>
                <a:spcPct val="90000"/>
              </a:lnSpc>
              <a:spcBef>
                <a:spcPts val="500"/>
              </a:spcBef>
              <a:spcAft>
                <a:spcPts val="0"/>
              </a:spcAft>
              <a:buClr>
                <a:srgbClr val="005BBB"/>
              </a:buClr>
              <a:buSzPts val="1800"/>
              <a:buFont typeface="Arial"/>
              <a:buNone/>
              <a:defRPr b="0" i="0" sz="1600" u="none" cap="none" strike="noStrike">
                <a:solidFill>
                  <a:srgbClr val="9E9E9E"/>
                </a:solidFill>
                <a:latin typeface="Arial"/>
                <a:ea typeface="Arial"/>
                <a:cs typeface="Arial"/>
                <a:sym typeface="Arial"/>
              </a:defRPr>
            </a:lvl5pPr>
            <a:lvl6pPr indent="-228600" lvl="5" marL="27432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6pPr>
            <a:lvl7pPr indent="-228600" lvl="6" marL="32004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7pPr>
            <a:lvl8pPr indent="-228600" lvl="7" marL="36576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8pPr>
            <a:lvl9pPr indent="-228600" lvl="8" marL="41148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9pPr>
          </a:lstStyle>
          <a:p/>
        </p:txBody>
      </p:sp>
      <p:sp>
        <p:nvSpPr>
          <p:cNvPr id="61" name="Google Shape;61;p11"/>
          <p:cNvSpPr txBox="1"/>
          <p:nvPr>
            <p:ph type="title"/>
          </p:nvPr>
        </p:nvSpPr>
        <p:spPr>
          <a:xfrm>
            <a:off x="566928" y="1316736"/>
            <a:ext cx="4531638" cy="86843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ull Width Photo">
  <p:cSld name="Full Width Photo">
    <p:spTree>
      <p:nvGrpSpPr>
        <p:cNvPr id="62" name="Shape 62"/>
        <p:cNvGrpSpPr/>
        <p:nvPr/>
      </p:nvGrpSpPr>
      <p:grpSpPr>
        <a:xfrm>
          <a:off x="0" y="0"/>
          <a:ext cx="0" cy="0"/>
          <a:chOff x="0" y="0"/>
          <a:chExt cx="0" cy="0"/>
        </a:xfrm>
      </p:grpSpPr>
      <p:sp>
        <p:nvSpPr>
          <p:cNvPr id="63" name="Google Shape;63;p12"/>
          <p:cNvSpPr/>
          <p:nvPr>
            <p:ph idx="2" type="pic"/>
          </p:nvPr>
        </p:nvSpPr>
        <p:spPr>
          <a:xfrm>
            <a:off x="0" y="1143001"/>
            <a:ext cx="12192000" cy="5718174"/>
          </a:xfrm>
          <a:prstGeom prst="rect">
            <a:avLst/>
          </a:prstGeom>
          <a:solidFill>
            <a:srgbClr val="BFBFBF"/>
          </a:solid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rgbClr val="005BBB"/>
              </a:buClr>
              <a:buSzPts val="1400"/>
              <a:buFont typeface="Arial"/>
              <a:buNone/>
              <a:defRPr b="0" i="0" sz="1600" u="none" cap="none" strike="noStrike">
                <a:solidFill>
                  <a:schemeClr val="lt1"/>
                </a:solidFill>
                <a:latin typeface="Arial"/>
                <a:ea typeface="Arial"/>
                <a:cs typeface="Arial"/>
                <a:sym typeface="Arial"/>
              </a:defRPr>
            </a:lvl1pPr>
            <a:lvl2pPr indent="-12689" lvl="1" marL="457189" marR="0" rtl="0" algn="l">
              <a:lnSpc>
                <a:spcPct val="90000"/>
              </a:lnSpc>
              <a:spcBef>
                <a:spcPts val="500"/>
              </a:spcBef>
              <a:spcAft>
                <a:spcPts val="0"/>
              </a:spcAft>
              <a:buClr>
                <a:srgbClr val="005BBB"/>
              </a:buClr>
              <a:buSzPts val="1400"/>
              <a:buFont typeface="Arial"/>
              <a:buNone/>
              <a:defRPr b="0" i="0" sz="2800" u="none" cap="none" strike="noStrike">
                <a:solidFill>
                  <a:schemeClr val="dk1"/>
                </a:solidFill>
                <a:latin typeface="Arial"/>
                <a:ea typeface="Arial"/>
                <a:cs typeface="Arial"/>
                <a:sym typeface="Arial"/>
              </a:defRPr>
            </a:lvl2pPr>
            <a:lvl3pPr indent="-12677" lvl="2" marL="914377" marR="0" rtl="0" algn="l">
              <a:lnSpc>
                <a:spcPct val="90000"/>
              </a:lnSpc>
              <a:spcBef>
                <a:spcPts val="500"/>
              </a:spcBef>
              <a:spcAft>
                <a:spcPts val="0"/>
              </a:spcAft>
              <a:buClr>
                <a:srgbClr val="005BBB"/>
              </a:buClr>
              <a:buSzPts val="1400"/>
              <a:buFont typeface="Merriweather Sans"/>
              <a:buNone/>
              <a:defRPr b="0" i="0" sz="2400" u="none" cap="none" strike="noStrike">
                <a:solidFill>
                  <a:schemeClr val="dk1"/>
                </a:solidFill>
                <a:latin typeface="Arial"/>
                <a:ea typeface="Arial"/>
                <a:cs typeface="Arial"/>
                <a:sym typeface="Arial"/>
              </a:defRPr>
            </a:lvl3pPr>
            <a:lvl4pPr indent="-12665" lvl="3" marL="1371566" marR="0" rtl="0" algn="l">
              <a:lnSpc>
                <a:spcPct val="90000"/>
              </a:lnSpc>
              <a:spcBef>
                <a:spcPts val="500"/>
              </a:spcBef>
              <a:spcAft>
                <a:spcPts val="0"/>
              </a:spcAft>
              <a:buClr>
                <a:srgbClr val="005BBB"/>
              </a:buClr>
              <a:buSzPts val="1400"/>
              <a:buFont typeface="Arial"/>
              <a:buNone/>
              <a:defRPr b="0" i="0" sz="2000" u="none" cap="none" strike="noStrike">
                <a:solidFill>
                  <a:schemeClr val="dk1"/>
                </a:solidFill>
                <a:latin typeface="Arial"/>
                <a:ea typeface="Arial"/>
                <a:cs typeface="Arial"/>
                <a:sym typeface="Arial"/>
              </a:defRPr>
            </a:lvl4pPr>
            <a:lvl5pPr indent="-12654" lvl="4" marL="1828754" marR="0" rtl="0" algn="l">
              <a:lnSpc>
                <a:spcPct val="90000"/>
              </a:lnSpc>
              <a:spcBef>
                <a:spcPts val="500"/>
              </a:spcBef>
              <a:spcAft>
                <a:spcPts val="0"/>
              </a:spcAft>
              <a:buClr>
                <a:srgbClr val="005BBB"/>
              </a:buClr>
              <a:buSzPts val="1400"/>
              <a:buFont typeface="Arial"/>
              <a:buNone/>
              <a:defRPr b="0" i="0" sz="2000" u="none" cap="none" strike="noStrike">
                <a:solidFill>
                  <a:schemeClr val="dk1"/>
                </a:solidFill>
                <a:latin typeface="Arial"/>
                <a:ea typeface="Arial"/>
                <a:cs typeface="Arial"/>
                <a:sym typeface="Arial"/>
              </a:defRPr>
            </a:lvl5pPr>
            <a:lvl6pPr indent="-12643" lvl="5" marL="2285943"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12631" lvl="6" marL="2743131"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12619" lvl="7" marL="320032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12608" lvl="8" marL="3657509"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and Chart">
  <p:cSld name="Text and Chart">
    <p:spTree>
      <p:nvGrpSpPr>
        <p:cNvPr id="64" name="Shape 64"/>
        <p:cNvGrpSpPr/>
        <p:nvPr/>
      </p:nvGrpSpPr>
      <p:grpSpPr>
        <a:xfrm>
          <a:off x="0" y="0"/>
          <a:ext cx="0" cy="0"/>
          <a:chOff x="0" y="0"/>
          <a:chExt cx="0" cy="0"/>
        </a:xfrm>
      </p:grpSpPr>
      <p:sp>
        <p:nvSpPr>
          <p:cNvPr id="65" name="Google Shape;65;p13"/>
          <p:cNvSpPr/>
          <p:nvPr>
            <p:ph idx="2" type="chart"/>
          </p:nvPr>
        </p:nvSpPr>
        <p:spPr>
          <a:xfrm>
            <a:off x="5098987" y="1320800"/>
            <a:ext cx="6388100" cy="4465639"/>
          </a:xfrm>
          <a:prstGeom prst="rect">
            <a:avLst/>
          </a:prstGeom>
          <a:solidFill>
            <a:srgbClr val="BFBFBF"/>
          </a:solid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chemeClr val="lt1"/>
              </a:buClr>
              <a:buSzPts val="1400"/>
              <a:buFont typeface="Arial"/>
              <a:buNone/>
              <a:defRPr b="0" i="0" sz="1600" u="none" cap="none" strike="noStrike">
                <a:solidFill>
                  <a:schemeClr val="lt1"/>
                </a:solidFill>
                <a:latin typeface="Arial"/>
                <a:ea typeface="Arial"/>
                <a:cs typeface="Arial"/>
                <a:sym typeface="Arial"/>
              </a:defRPr>
            </a:lvl1pPr>
            <a:lvl2pPr indent="-228600" lvl="1" marL="685800" marR="0" rtl="0" algn="l">
              <a:lnSpc>
                <a:spcPct val="90000"/>
              </a:lnSpc>
              <a:spcBef>
                <a:spcPts val="500"/>
              </a:spcBef>
              <a:spcAft>
                <a:spcPts val="0"/>
              </a:spcAft>
              <a:buClr>
                <a:srgbClr val="005BBB"/>
              </a:buClr>
              <a:buSzPts val="2000"/>
              <a:buFont typeface="Arial"/>
              <a:buChar char="•"/>
              <a:defRPr b="0" i="0" sz="2000" u="none" cap="none" strike="noStrike">
                <a:solidFill>
                  <a:schemeClr val="dk1"/>
                </a:solidFill>
                <a:latin typeface="Arial"/>
                <a:ea typeface="Arial"/>
                <a:cs typeface="Arial"/>
                <a:sym typeface="Arial"/>
              </a:defRPr>
            </a:lvl2pPr>
            <a:lvl3pPr indent="-228600" lvl="2" marL="1143000" marR="0" rtl="0" algn="l">
              <a:lnSpc>
                <a:spcPct val="90000"/>
              </a:lnSpc>
              <a:spcBef>
                <a:spcPts val="500"/>
              </a:spcBef>
              <a:spcAft>
                <a:spcPts val="0"/>
              </a:spcAft>
              <a:buClr>
                <a:srgbClr val="005BBB"/>
              </a:buClr>
              <a:buSzPts val="1800"/>
              <a:buFont typeface="Merriweather Sans"/>
              <a:buChar char="-"/>
              <a:defRPr b="0" i="0" sz="1800" u="none" cap="none" strike="noStrike">
                <a:solidFill>
                  <a:schemeClr val="dk1"/>
                </a:solidFill>
                <a:latin typeface="Arial"/>
                <a:ea typeface="Arial"/>
                <a:cs typeface="Arial"/>
                <a:sym typeface="Arial"/>
              </a:defRPr>
            </a:lvl3pPr>
            <a:lvl4pPr indent="-228600" lvl="3" marL="1600200" marR="0" rtl="0" algn="l">
              <a:lnSpc>
                <a:spcPct val="90000"/>
              </a:lnSpc>
              <a:spcBef>
                <a:spcPts val="500"/>
              </a:spcBef>
              <a:spcAft>
                <a:spcPts val="0"/>
              </a:spcAft>
              <a:buClr>
                <a:srgbClr val="005BBB"/>
              </a:buClr>
              <a:buSzPts val="1800"/>
              <a:buFont typeface="Arial"/>
              <a:buChar char="•"/>
              <a:defRPr b="0" i="0" sz="1800" u="none" cap="none" strike="noStrike">
                <a:solidFill>
                  <a:schemeClr val="dk1"/>
                </a:solidFill>
                <a:latin typeface="Arial"/>
                <a:ea typeface="Arial"/>
                <a:cs typeface="Arial"/>
                <a:sym typeface="Arial"/>
              </a:defRPr>
            </a:lvl4pPr>
            <a:lvl5pPr indent="-228600" lvl="4" marL="2057400" marR="0" rtl="0" algn="l">
              <a:lnSpc>
                <a:spcPct val="90000"/>
              </a:lnSpc>
              <a:spcBef>
                <a:spcPts val="500"/>
              </a:spcBef>
              <a:spcAft>
                <a:spcPts val="0"/>
              </a:spcAft>
              <a:buClr>
                <a:srgbClr val="005BBB"/>
              </a:buClr>
              <a:buSzPts val="1800"/>
              <a:buFont typeface="Arial"/>
              <a:buChar char="•"/>
              <a:defRPr b="0" i="0" sz="1800" u="none" cap="none" strike="noStrike">
                <a:solidFill>
                  <a:schemeClr val="dk1"/>
                </a:solidFill>
                <a:latin typeface="Arial"/>
                <a:ea typeface="Arial"/>
                <a:cs typeface="Arial"/>
                <a:sym typeface="Arial"/>
              </a:defRPr>
            </a:lvl5pPr>
            <a:lvl6pPr indent="-228600" lvl="5" marL="2514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228600" lvl="6" marL="2971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228600" lvl="7" marL="3429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228600" lvl="8" marL="3886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6" name="Google Shape;66;p13"/>
          <p:cNvSpPr txBox="1"/>
          <p:nvPr>
            <p:ph idx="1" type="body"/>
          </p:nvPr>
        </p:nvSpPr>
        <p:spPr>
          <a:xfrm>
            <a:off x="569469" y="2189263"/>
            <a:ext cx="4002532" cy="276832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44444"/>
              </a:lnSpc>
              <a:spcBef>
                <a:spcPts val="1000"/>
              </a:spcBef>
              <a:spcAft>
                <a:spcPts val="0"/>
              </a:spcAft>
              <a:buClr>
                <a:srgbClr val="005BBB"/>
              </a:buClr>
              <a:buSzPts val="20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005BBB"/>
              </a:buClr>
              <a:buSzPts val="2000"/>
              <a:buFont typeface="Arial"/>
              <a:buNone/>
              <a:defRPr b="0" i="0" sz="2000" u="none" cap="none" strike="noStrike">
                <a:solidFill>
                  <a:srgbClr val="9E9E9E"/>
                </a:solidFill>
                <a:latin typeface="Arial"/>
                <a:ea typeface="Arial"/>
                <a:cs typeface="Arial"/>
                <a:sym typeface="Arial"/>
              </a:defRPr>
            </a:lvl2pPr>
            <a:lvl3pPr indent="-228600" lvl="2" marL="1371600" marR="0" rtl="0" algn="l">
              <a:lnSpc>
                <a:spcPct val="90000"/>
              </a:lnSpc>
              <a:spcBef>
                <a:spcPts val="500"/>
              </a:spcBef>
              <a:spcAft>
                <a:spcPts val="0"/>
              </a:spcAft>
              <a:buClr>
                <a:srgbClr val="005BBB"/>
              </a:buClr>
              <a:buSzPts val="1800"/>
              <a:buFont typeface="Merriweather Sans"/>
              <a:buNone/>
              <a:defRPr b="0" i="0" sz="1800" u="none" cap="none" strike="noStrike">
                <a:solidFill>
                  <a:srgbClr val="9E9E9E"/>
                </a:solidFill>
                <a:latin typeface="Arial"/>
                <a:ea typeface="Arial"/>
                <a:cs typeface="Arial"/>
                <a:sym typeface="Arial"/>
              </a:defRPr>
            </a:lvl3pPr>
            <a:lvl4pPr indent="-228600" lvl="3" marL="1828800" marR="0" rtl="0" algn="l">
              <a:lnSpc>
                <a:spcPct val="90000"/>
              </a:lnSpc>
              <a:spcBef>
                <a:spcPts val="500"/>
              </a:spcBef>
              <a:spcAft>
                <a:spcPts val="0"/>
              </a:spcAft>
              <a:buClr>
                <a:srgbClr val="005BBB"/>
              </a:buClr>
              <a:buSzPts val="1800"/>
              <a:buFont typeface="Arial"/>
              <a:buNone/>
              <a:defRPr b="0" i="0" sz="1600" u="none" cap="none" strike="noStrike">
                <a:solidFill>
                  <a:srgbClr val="9E9E9E"/>
                </a:solidFill>
                <a:latin typeface="Arial"/>
                <a:ea typeface="Arial"/>
                <a:cs typeface="Arial"/>
                <a:sym typeface="Arial"/>
              </a:defRPr>
            </a:lvl4pPr>
            <a:lvl5pPr indent="-228600" lvl="4" marL="2286000" marR="0" rtl="0" algn="l">
              <a:lnSpc>
                <a:spcPct val="90000"/>
              </a:lnSpc>
              <a:spcBef>
                <a:spcPts val="500"/>
              </a:spcBef>
              <a:spcAft>
                <a:spcPts val="0"/>
              </a:spcAft>
              <a:buClr>
                <a:srgbClr val="005BBB"/>
              </a:buClr>
              <a:buSzPts val="1800"/>
              <a:buFont typeface="Arial"/>
              <a:buNone/>
              <a:defRPr b="0" i="0" sz="1600" u="none" cap="none" strike="noStrike">
                <a:solidFill>
                  <a:srgbClr val="9E9E9E"/>
                </a:solidFill>
                <a:latin typeface="Arial"/>
                <a:ea typeface="Arial"/>
                <a:cs typeface="Arial"/>
                <a:sym typeface="Arial"/>
              </a:defRPr>
            </a:lvl5pPr>
            <a:lvl6pPr indent="-228600" lvl="5" marL="27432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6pPr>
            <a:lvl7pPr indent="-228600" lvl="6" marL="32004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7pPr>
            <a:lvl8pPr indent="-228600" lvl="7" marL="36576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8pPr>
            <a:lvl9pPr indent="-228600" lvl="8" marL="41148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9pPr>
          </a:lstStyle>
          <a:p/>
        </p:txBody>
      </p:sp>
      <p:sp>
        <p:nvSpPr>
          <p:cNvPr id="67" name="Google Shape;67;p13"/>
          <p:cNvSpPr txBox="1"/>
          <p:nvPr>
            <p:ph type="title"/>
          </p:nvPr>
        </p:nvSpPr>
        <p:spPr>
          <a:xfrm>
            <a:off x="566928" y="1316736"/>
            <a:ext cx="4531638" cy="86843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p:cSld name="Blank Slide">
    <p:spTree>
      <p:nvGrpSpPr>
        <p:cNvPr id="68" name="Shape 6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Blue">
  <p:cSld name="Title Slide Blue">
    <p:spTree>
      <p:nvGrpSpPr>
        <p:cNvPr id="23"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b="0" l="0" r="0" t="0"/>
          <a:stretch/>
        </p:blipFill>
        <p:spPr>
          <a:xfrm>
            <a:off x="-4" y="0"/>
            <a:ext cx="12188952" cy="6857999"/>
          </a:xfrm>
          <a:prstGeom prst="rect">
            <a:avLst/>
          </a:prstGeom>
          <a:noFill/>
          <a:ln>
            <a:noFill/>
          </a:ln>
        </p:spPr>
      </p:pic>
      <p:sp>
        <p:nvSpPr>
          <p:cNvPr id="25" name="Google Shape;25;p3"/>
          <p:cNvSpPr txBox="1"/>
          <p:nvPr>
            <p:ph idx="1" type="body"/>
          </p:nvPr>
        </p:nvSpPr>
        <p:spPr>
          <a:xfrm>
            <a:off x="658368" y="3968496"/>
            <a:ext cx="6638544" cy="1650381"/>
          </a:xfrm>
          <a:prstGeom prst="rect">
            <a:avLst/>
          </a:prstGeom>
          <a:noFill/>
          <a:ln>
            <a:noFill/>
          </a:ln>
        </p:spPr>
        <p:txBody>
          <a:bodyPr anchorCtr="0" anchor="t" bIns="91425" lIns="91425" spcFirstLastPara="1" rIns="91425" wrap="square" tIns="91425">
            <a:noAutofit/>
          </a:bodyPr>
          <a:lstStyle>
            <a:lvl1pPr indent="-228600" lvl="0" marL="457200" marR="0" rtl="0" algn="l">
              <a:lnSpc>
                <a:spcPct val="90000"/>
              </a:lnSpc>
              <a:spcBef>
                <a:spcPts val="1000"/>
              </a:spcBef>
              <a:spcAft>
                <a:spcPts val="0"/>
              </a:spcAft>
              <a:buClr>
                <a:srgbClr val="005BBB"/>
              </a:buClr>
              <a:buSzPts val="2000"/>
              <a:buFont typeface="Arial"/>
              <a:buNone/>
              <a:defRPr b="0" i="0" sz="2800" u="none" cap="none" strike="noStrike">
                <a:solidFill>
                  <a:schemeClr val="lt1"/>
                </a:solidFill>
                <a:latin typeface="Arial"/>
                <a:ea typeface="Arial"/>
                <a:cs typeface="Arial"/>
                <a:sym typeface="Arial"/>
              </a:defRPr>
            </a:lvl1pPr>
            <a:lvl2pPr indent="-355600" lvl="1" marL="914400" marR="0" rtl="0" algn="l">
              <a:lnSpc>
                <a:spcPct val="90000"/>
              </a:lnSpc>
              <a:spcBef>
                <a:spcPts val="500"/>
              </a:spcBef>
              <a:spcAft>
                <a:spcPts val="0"/>
              </a:spcAft>
              <a:buClr>
                <a:srgbClr val="005BBB"/>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rgbClr val="005BBB"/>
              </a:buClr>
              <a:buSzPts val="1800"/>
              <a:buFont typeface="Merriweather Sans"/>
              <a:buChar char="-"/>
              <a:defRPr b="0" i="0" sz="18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rgbClr val="005BBB"/>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rgbClr val="005BBB"/>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26" name="Google Shape;26;p3"/>
          <p:cNvPicPr preferRelativeResize="0"/>
          <p:nvPr/>
        </p:nvPicPr>
        <p:blipFill rotWithShape="1">
          <a:blip r:embed="rId3">
            <a:alphaModFix/>
          </a:blip>
          <a:srcRect b="0" l="0" r="0" t="0"/>
          <a:stretch/>
        </p:blipFill>
        <p:spPr>
          <a:xfrm>
            <a:off x="658368" y="6046265"/>
            <a:ext cx="4650699" cy="344912"/>
          </a:xfrm>
          <a:prstGeom prst="rect">
            <a:avLst/>
          </a:prstGeom>
          <a:noFill/>
          <a:ln>
            <a:noFill/>
          </a:ln>
        </p:spPr>
      </p:pic>
      <p:sp>
        <p:nvSpPr>
          <p:cNvPr id="27" name="Google Shape;27;p3"/>
          <p:cNvSpPr txBox="1"/>
          <p:nvPr>
            <p:ph type="ctrTitle"/>
          </p:nvPr>
        </p:nvSpPr>
        <p:spPr>
          <a:xfrm>
            <a:off x="658368" y="1490472"/>
            <a:ext cx="6638544" cy="2386584"/>
          </a:xfrm>
          <a:prstGeom prst="rect">
            <a:avLst/>
          </a:prstGeom>
          <a:noFill/>
          <a:ln>
            <a:noFill/>
          </a:ln>
        </p:spPr>
        <p:txBody>
          <a:bodyPr anchorCtr="0" anchor="b" bIns="91425" lIns="91425" spcFirstLastPara="1" rIns="91425" wrap="square" tIns="91425">
            <a:noAutofit/>
          </a:bodyPr>
          <a:lstStyle>
            <a:lvl1pPr indent="0" lvl="0" marL="0" marR="0" rtl="0" algn="l">
              <a:lnSpc>
                <a:spcPct val="96666"/>
              </a:lnSpc>
              <a:spcBef>
                <a:spcPts val="0"/>
              </a:spcBef>
              <a:spcAft>
                <a:spcPts val="0"/>
              </a:spcAft>
              <a:buClr>
                <a:schemeClr val="lt1"/>
              </a:buClr>
              <a:buSzPts val="1400"/>
              <a:buFont typeface="Arial"/>
              <a:buNone/>
              <a:defRPr b="1" i="0" sz="6000" u="none" cap="none" strike="noStrike">
                <a:solidFill>
                  <a:schemeClr val="lt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Slide White">
  <p:cSld name="Divider Slide White">
    <p:spTree>
      <p:nvGrpSpPr>
        <p:cNvPr id="28" name="Shape 28"/>
        <p:cNvGrpSpPr/>
        <p:nvPr/>
      </p:nvGrpSpPr>
      <p:grpSpPr>
        <a:xfrm>
          <a:off x="0" y="0"/>
          <a:ext cx="0" cy="0"/>
          <a:chOff x="0" y="0"/>
          <a:chExt cx="0" cy="0"/>
        </a:xfrm>
      </p:grpSpPr>
      <p:pic>
        <p:nvPicPr>
          <p:cNvPr id="29" name="Google Shape;29;p4"/>
          <p:cNvPicPr preferRelativeResize="0"/>
          <p:nvPr/>
        </p:nvPicPr>
        <p:blipFill rotWithShape="1">
          <a:blip r:embed="rId2">
            <a:alphaModFix/>
          </a:blip>
          <a:srcRect b="0" l="0" r="0" t="0"/>
          <a:stretch/>
        </p:blipFill>
        <p:spPr>
          <a:xfrm>
            <a:off x="1" y="0"/>
            <a:ext cx="12188951" cy="6857999"/>
          </a:xfrm>
          <a:prstGeom prst="rect">
            <a:avLst/>
          </a:prstGeom>
          <a:noFill/>
          <a:ln>
            <a:noFill/>
          </a:ln>
        </p:spPr>
      </p:pic>
      <p:sp>
        <p:nvSpPr>
          <p:cNvPr id="30" name="Google Shape;30;p4"/>
          <p:cNvSpPr txBox="1"/>
          <p:nvPr>
            <p:ph type="ctrTitle"/>
          </p:nvPr>
        </p:nvSpPr>
        <p:spPr>
          <a:xfrm>
            <a:off x="658368" y="1490663"/>
            <a:ext cx="6638544" cy="2387600"/>
          </a:xfrm>
          <a:prstGeom prst="rect">
            <a:avLst/>
          </a:prstGeom>
          <a:noFill/>
          <a:ln>
            <a:noFill/>
          </a:ln>
        </p:spPr>
        <p:txBody>
          <a:bodyPr anchorCtr="0" anchor="b" bIns="91425" lIns="91425" spcFirstLastPara="1" rIns="91425" wrap="square" tIns="91425">
            <a:noAutofit/>
          </a:bodyPr>
          <a:lstStyle>
            <a:lvl1pPr indent="0" lvl="0" marL="0" marR="0" rtl="0" algn="l">
              <a:lnSpc>
                <a:spcPct val="96666"/>
              </a:lnSpc>
              <a:spcBef>
                <a:spcPts val="0"/>
              </a:spcBef>
              <a:spcAft>
                <a:spcPts val="0"/>
              </a:spcAft>
              <a:buClr>
                <a:srgbClr val="005BBB"/>
              </a:buClr>
              <a:buSzPts val="1400"/>
              <a:buFont typeface="Arial"/>
              <a:buNone/>
              <a:defRPr b="1" i="0" sz="6000" u="none" cap="none" strike="noStrike">
                <a:solidFill>
                  <a:srgbClr val="005BBB"/>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1" name="Google Shape;31;p4"/>
          <p:cNvSpPr txBox="1"/>
          <p:nvPr>
            <p:ph idx="1" type="subTitle"/>
          </p:nvPr>
        </p:nvSpPr>
        <p:spPr>
          <a:xfrm>
            <a:off x="658368" y="3970337"/>
            <a:ext cx="6638544" cy="2212976"/>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1000"/>
              </a:spcBef>
              <a:spcAft>
                <a:spcPts val="0"/>
              </a:spcAft>
              <a:buClr>
                <a:srgbClr val="005BBB"/>
              </a:buClr>
              <a:buSzPts val="2000"/>
              <a:buFont typeface="Arial"/>
              <a:buNone/>
              <a:defRPr b="0" i="0" sz="2800" u="none" cap="none" strike="noStrike">
                <a:solidFill>
                  <a:schemeClr val="dk1"/>
                </a:solidFill>
                <a:latin typeface="Arial"/>
                <a:ea typeface="Arial"/>
                <a:cs typeface="Arial"/>
                <a:sym typeface="Arial"/>
              </a:defRPr>
            </a:lvl1pPr>
            <a:lvl2pPr indent="0" lvl="1" marL="457200" marR="0" rtl="0" algn="ctr">
              <a:lnSpc>
                <a:spcPct val="90000"/>
              </a:lnSpc>
              <a:spcBef>
                <a:spcPts val="500"/>
              </a:spcBef>
              <a:spcAft>
                <a:spcPts val="0"/>
              </a:spcAft>
              <a:buClr>
                <a:srgbClr val="005BBB"/>
              </a:buClr>
              <a:buSzPts val="2000"/>
              <a:buFont typeface="Arial"/>
              <a:buNone/>
              <a:defRPr b="0" i="0" sz="2000" u="none" cap="none" strike="noStrike">
                <a:solidFill>
                  <a:schemeClr val="dk1"/>
                </a:solidFill>
                <a:latin typeface="Arial"/>
                <a:ea typeface="Arial"/>
                <a:cs typeface="Arial"/>
                <a:sym typeface="Arial"/>
              </a:defRPr>
            </a:lvl2pPr>
            <a:lvl3pPr indent="0" lvl="2" marL="914400" marR="0" rtl="0" algn="ctr">
              <a:lnSpc>
                <a:spcPct val="90000"/>
              </a:lnSpc>
              <a:spcBef>
                <a:spcPts val="500"/>
              </a:spcBef>
              <a:spcAft>
                <a:spcPts val="0"/>
              </a:spcAft>
              <a:buClr>
                <a:srgbClr val="005BBB"/>
              </a:buClr>
              <a:buSzPts val="1800"/>
              <a:buFont typeface="Merriweather Sans"/>
              <a:buNone/>
              <a:defRPr b="0" i="0" sz="1800" u="none" cap="none" strike="noStrike">
                <a:solidFill>
                  <a:schemeClr val="dk1"/>
                </a:solidFill>
                <a:latin typeface="Arial"/>
                <a:ea typeface="Arial"/>
                <a:cs typeface="Arial"/>
                <a:sym typeface="Arial"/>
              </a:defRPr>
            </a:lvl3pPr>
            <a:lvl4pPr indent="0" lvl="3" marL="1371600" marR="0" rtl="0" algn="ctr">
              <a:lnSpc>
                <a:spcPct val="90000"/>
              </a:lnSpc>
              <a:spcBef>
                <a:spcPts val="500"/>
              </a:spcBef>
              <a:spcAft>
                <a:spcPts val="0"/>
              </a:spcAft>
              <a:buClr>
                <a:srgbClr val="005BBB"/>
              </a:buClr>
              <a:buSzPts val="1800"/>
              <a:buFont typeface="Arial"/>
              <a:buNone/>
              <a:defRPr b="0" i="0" sz="1600" u="none" cap="none" strike="noStrike">
                <a:solidFill>
                  <a:schemeClr val="dk1"/>
                </a:solidFill>
                <a:latin typeface="Arial"/>
                <a:ea typeface="Arial"/>
                <a:cs typeface="Arial"/>
                <a:sym typeface="Arial"/>
              </a:defRPr>
            </a:lvl4pPr>
            <a:lvl5pPr indent="0" lvl="4" marL="1828800" marR="0" rtl="0" algn="ctr">
              <a:lnSpc>
                <a:spcPct val="90000"/>
              </a:lnSpc>
              <a:spcBef>
                <a:spcPts val="500"/>
              </a:spcBef>
              <a:spcAft>
                <a:spcPts val="0"/>
              </a:spcAft>
              <a:buClr>
                <a:srgbClr val="005BBB"/>
              </a:buClr>
              <a:buSzPts val="1800"/>
              <a:buFont typeface="Arial"/>
              <a:buNone/>
              <a:defRPr b="0" i="0" sz="1600" u="none" cap="none" strike="noStrike">
                <a:solidFill>
                  <a:schemeClr val="dk1"/>
                </a:solidFill>
                <a:latin typeface="Arial"/>
                <a:ea typeface="Arial"/>
                <a:cs typeface="Arial"/>
                <a:sym typeface="Arial"/>
              </a:defRPr>
            </a:lvl5pPr>
            <a:lvl6pPr indent="0" lvl="5" marL="22860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6pPr>
            <a:lvl7pPr indent="0" lvl="6" marL="27432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7pPr>
            <a:lvl8pPr indent="0" lvl="7" marL="32004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8pPr>
            <a:lvl9pPr indent="0" lvl="8" marL="3657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9pPr>
          </a:lstStyle>
          <a:p/>
        </p:txBody>
      </p:sp>
      <p:pic>
        <p:nvPicPr>
          <p:cNvPr id="32" name="Google Shape;32;p4"/>
          <p:cNvPicPr preferRelativeResize="0"/>
          <p:nvPr/>
        </p:nvPicPr>
        <p:blipFill rotWithShape="1">
          <a:blip r:embed="rId3">
            <a:alphaModFix/>
          </a:blip>
          <a:srcRect b="0" l="0" r="0" t="0"/>
          <a:stretch/>
        </p:blipFill>
        <p:spPr>
          <a:xfrm>
            <a:off x="419100" y="366636"/>
            <a:ext cx="4800600" cy="35602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vider Slide Blue">
  <p:cSld name="Divider Slide Blue">
    <p:spTree>
      <p:nvGrpSpPr>
        <p:cNvPr id="33" name="Shape 33"/>
        <p:cNvGrpSpPr/>
        <p:nvPr/>
      </p:nvGrpSpPr>
      <p:grpSpPr>
        <a:xfrm>
          <a:off x="0" y="0"/>
          <a:ext cx="0" cy="0"/>
          <a:chOff x="0" y="0"/>
          <a:chExt cx="0" cy="0"/>
        </a:xfrm>
      </p:grpSpPr>
      <p:pic>
        <p:nvPicPr>
          <p:cNvPr id="34" name="Google Shape;34;p5"/>
          <p:cNvPicPr preferRelativeResize="0"/>
          <p:nvPr/>
        </p:nvPicPr>
        <p:blipFill rotWithShape="1">
          <a:blip r:embed="rId2">
            <a:alphaModFix/>
          </a:blip>
          <a:srcRect b="0" l="0" r="0" t="0"/>
          <a:stretch/>
        </p:blipFill>
        <p:spPr>
          <a:xfrm>
            <a:off x="1" y="0"/>
            <a:ext cx="12188951" cy="6857998"/>
          </a:xfrm>
          <a:prstGeom prst="rect">
            <a:avLst/>
          </a:prstGeom>
          <a:noFill/>
          <a:ln>
            <a:noFill/>
          </a:ln>
        </p:spPr>
      </p:pic>
      <p:sp>
        <p:nvSpPr>
          <p:cNvPr id="35" name="Google Shape;35;p5"/>
          <p:cNvSpPr txBox="1"/>
          <p:nvPr>
            <p:ph type="ctrTitle"/>
          </p:nvPr>
        </p:nvSpPr>
        <p:spPr>
          <a:xfrm>
            <a:off x="658368" y="1490663"/>
            <a:ext cx="6638544" cy="2387600"/>
          </a:xfrm>
          <a:prstGeom prst="rect">
            <a:avLst/>
          </a:prstGeom>
          <a:noFill/>
          <a:ln>
            <a:noFill/>
          </a:ln>
        </p:spPr>
        <p:txBody>
          <a:bodyPr anchorCtr="0" anchor="b" bIns="91425" lIns="91425" spcFirstLastPara="1" rIns="91425" wrap="square" tIns="91425">
            <a:noAutofit/>
          </a:bodyPr>
          <a:lstStyle>
            <a:lvl1pPr indent="0" lvl="0" marL="0" marR="0" rtl="0" algn="l">
              <a:lnSpc>
                <a:spcPct val="96666"/>
              </a:lnSpc>
              <a:spcBef>
                <a:spcPts val="0"/>
              </a:spcBef>
              <a:spcAft>
                <a:spcPts val="0"/>
              </a:spcAft>
              <a:buClr>
                <a:schemeClr val="lt1"/>
              </a:buClr>
              <a:buSzPts val="1400"/>
              <a:buFont typeface="Arial"/>
              <a:buNone/>
              <a:defRPr b="1" i="0" sz="6000" u="none" cap="none" strike="noStrike">
                <a:solidFill>
                  <a:schemeClr val="lt1"/>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36" name="Google Shape;36;p5"/>
          <p:cNvSpPr txBox="1"/>
          <p:nvPr>
            <p:ph idx="1" type="subTitle"/>
          </p:nvPr>
        </p:nvSpPr>
        <p:spPr>
          <a:xfrm>
            <a:off x="658368" y="3970337"/>
            <a:ext cx="6638544" cy="2212976"/>
          </a:xfrm>
          <a:prstGeom prst="rect">
            <a:avLst/>
          </a:prstGeom>
          <a:noFill/>
          <a:ln>
            <a:noFill/>
          </a:ln>
        </p:spPr>
        <p:txBody>
          <a:bodyPr anchorCtr="0" anchor="t" bIns="91425" lIns="91425" spcFirstLastPara="1" rIns="91425" wrap="square" tIns="91425">
            <a:noAutofit/>
          </a:bodyPr>
          <a:lstStyle>
            <a:lvl1pPr indent="0" lvl="0" marL="0" marR="0" rtl="0" algn="l">
              <a:lnSpc>
                <a:spcPct val="90000"/>
              </a:lnSpc>
              <a:spcBef>
                <a:spcPts val="1000"/>
              </a:spcBef>
              <a:spcAft>
                <a:spcPts val="0"/>
              </a:spcAft>
              <a:buClr>
                <a:srgbClr val="005BBB"/>
              </a:buClr>
              <a:buSzPts val="2000"/>
              <a:buFont typeface="Arial"/>
              <a:buNone/>
              <a:defRPr b="0" i="0" sz="2800" u="none" cap="none" strike="noStrike">
                <a:solidFill>
                  <a:schemeClr val="lt1"/>
                </a:solidFill>
                <a:latin typeface="Arial"/>
                <a:ea typeface="Arial"/>
                <a:cs typeface="Arial"/>
                <a:sym typeface="Arial"/>
              </a:defRPr>
            </a:lvl1pPr>
            <a:lvl2pPr indent="0" lvl="1" marL="457200" marR="0" rtl="0" algn="ctr">
              <a:lnSpc>
                <a:spcPct val="90000"/>
              </a:lnSpc>
              <a:spcBef>
                <a:spcPts val="500"/>
              </a:spcBef>
              <a:spcAft>
                <a:spcPts val="0"/>
              </a:spcAft>
              <a:buClr>
                <a:srgbClr val="005BBB"/>
              </a:buClr>
              <a:buSzPts val="2000"/>
              <a:buFont typeface="Arial"/>
              <a:buNone/>
              <a:defRPr b="0" i="0" sz="2000" u="none" cap="none" strike="noStrike">
                <a:solidFill>
                  <a:schemeClr val="dk1"/>
                </a:solidFill>
                <a:latin typeface="Arial"/>
                <a:ea typeface="Arial"/>
                <a:cs typeface="Arial"/>
                <a:sym typeface="Arial"/>
              </a:defRPr>
            </a:lvl2pPr>
            <a:lvl3pPr indent="0" lvl="2" marL="914400" marR="0" rtl="0" algn="ctr">
              <a:lnSpc>
                <a:spcPct val="90000"/>
              </a:lnSpc>
              <a:spcBef>
                <a:spcPts val="500"/>
              </a:spcBef>
              <a:spcAft>
                <a:spcPts val="0"/>
              </a:spcAft>
              <a:buClr>
                <a:srgbClr val="005BBB"/>
              </a:buClr>
              <a:buSzPts val="1800"/>
              <a:buFont typeface="Merriweather Sans"/>
              <a:buNone/>
              <a:defRPr b="0" i="0" sz="1800" u="none" cap="none" strike="noStrike">
                <a:solidFill>
                  <a:schemeClr val="dk1"/>
                </a:solidFill>
                <a:latin typeface="Arial"/>
                <a:ea typeface="Arial"/>
                <a:cs typeface="Arial"/>
                <a:sym typeface="Arial"/>
              </a:defRPr>
            </a:lvl3pPr>
            <a:lvl4pPr indent="0" lvl="3" marL="1371600" marR="0" rtl="0" algn="ctr">
              <a:lnSpc>
                <a:spcPct val="90000"/>
              </a:lnSpc>
              <a:spcBef>
                <a:spcPts val="500"/>
              </a:spcBef>
              <a:spcAft>
                <a:spcPts val="0"/>
              </a:spcAft>
              <a:buClr>
                <a:srgbClr val="005BBB"/>
              </a:buClr>
              <a:buSzPts val="1800"/>
              <a:buFont typeface="Arial"/>
              <a:buNone/>
              <a:defRPr b="0" i="0" sz="1600" u="none" cap="none" strike="noStrike">
                <a:solidFill>
                  <a:schemeClr val="dk1"/>
                </a:solidFill>
                <a:latin typeface="Arial"/>
                <a:ea typeface="Arial"/>
                <a:cs typeface="Arial"/>
                <a:sym typeface="Arial"/>
              </a:defRPr>
            </a:lvl4pPr>
            <a:lvl5pPr indent="0" lvl="4" marL="1828800" marR="0" rtl="0" algn="ctr">
              <a:lnSpc>
                <a:spcPct val="90000"/>
              </a:lnSpc>
              <a:spcBef>
                <a:spcPts val="500"/>
              </a:spcBef>
              <a:spcAft>
                <a:spcPts val="0"/>
              </a:spcAft>
              <a:buClr>
                <a:srgbClr val="005BBB"/>
              </a:buClr>
              <a:buSzPts val="1800"/>
              <a:buFont typeface="Arial"/>
              <a:buNone/>
              <a:defRPr b="0" i="0" sz="1600" u="none" cap="none" strike="noStrike">
                <a:solidFill>
                  <a:schemeClr val="dk1"/>
                </a:solidFill>
                <a:latin typeface="Arial"/>
                <a:ea typeface="Arial"/>
                <a:cs typeface="Arial"/>
                <a:sym typeface="Arial"/>
              </a:defRPr>
            </a:lvl5pPr>
            <a:lvl6pPr indent="0" lvl="5" marL="22860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6pPr>
            <a:lvl7pPr indent="0" lvl="6" marL="27432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7pPr>
            <a:lvl8pPr indent="0" lvl="7" marL="32004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8pPr>
            <a:lvl9pPr indent="0" lvl="8" marL="3657600" marR="0" rtl="0" algn="ctr">
              <a:lnSpc>
                <a:spcPct val="90000"/>
              </a:lnSpc>
              <a:spcBef>
                <a:spcPts val="500"/>
              </a:spcBef>
              <a:spcAft>
                <a:spcPts val="0"/>
              </a:spcAft>
              <a:buClr>
                <a:schemeClr val="dk1"/>
              </a:buClr>
              <a:buSzPts val="1800"/>
              <a:buFont typeface="Arial"/>
              <a:buNone/>
              <a:defRPr b="0" i="0" sz="1600" u="none" cap="none" strike="noStrike">
                <a:solidFill>
                  <a:schemeClr val="dk1"/>
                </a:solidFill>
                <a:latin typeface="Arial"/>
                <a:ea typeface="Arial"/>
                <a:cs typeface="Arial"/>
                <a:sym typeface="Arial"/>
              </a:defRPr>
            </a:lvl9pPr>
          </a:lstStyle>
          <a:p/>
        </p:txBody>
      </p:sp>
      <p:pic>
        <p:nvPicPr>
          <p:cNvPr id="37" name="Google Shape;37;p5"/>
          <p:cNvPicPr preferRelativeResize="0"/>
          <p:nvPr/>
        </p:nvPicPr>
        <p:blipFill rotWithShape="1">
          <a:blip r:embed="rId3">
            <a:alphaModFix/>
          </a:blip>
          <a:srcRect b="0" l="0" r="0" t="0"/>
          <a:stretch/>
        </p:blipFill>
        <p:spPr>
          <a:xfrm>
            <a:off x="419106" y="366636"/>
            <a:ext cx="4800588" cy="3560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 Column Text">
  <p:cSld name="1 Column Text">
    <p:spTree>
      <p:nvGrpSpPr>
        <p:cNvPr id="38" name="Shape 38"/>
        <p:cNvGrpSpPr/>
        <p:nvPr/>
      </p:nvGrpSpPr>
      <p:grpSpPr>
        <a:xfrm>
          <a:off x="0" y="0"/>
          <a:ext cx="0" cy="0"/>
          <a:chOff x="0" y="0"/>
          <a:chExt cx="0" cy="0"/>
        </a:xfrm>
      </p:grpSpPr>
      <p:sp>
        <p:nvSpPr>
          <p:cNvPr id="39" name="Google Shape;39;p6"/>
          <p:cNvSpPr txBox="1"/>
          <p:nvPr>
            <p:ph idx="1" type="body"/>
          </p:nvPr>
        </p:nvSpPr>
        <p:spPr>
          <a:xfrm>
            <a:off x="569468" y="2189263"/>
            <a:ext cx="6402832" cy="3790483"/>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44444"/>
              </a:lnSpc>
              <a:spcBef>
                <a:spcPts val="1000"/>
              </a:spcBef>
              <a:spcAft>
                <a:spcPts val="0"/>
              </a:spcAft>
              <a:buClr>
                <a:srgbClr val="005BBB"/>
              </a:buClr>
              <a:buSzPts val="20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005BBB"/>
              </a:buClr>
              <a:buSzPts val="2000"/>
              <a:buFont typeface="Arial"/>
              <a:buNone/>
              <a:defRPr b="0" i="0" sz="2000" u="none" cap="none" strike="noStrike">
                <a:solidFill>
                  <a:srgbClr val="9E9E9E"/>
                </a:solidFill>
                <a:latin typeface="Arial"/>
                <a:ea typeface="Arial"/>
                <a:cs typeface="Arial"/>
                <a:sym typeface="Arial"/>
              </a:defRPr>
            </a:lvl2pPr>
            <a:lvl3pPr indent="-228600" lvl="2" marL="1371600" marR="0" rtl="0" algn="l">
              <a:lnSpc>
                <a:spcPct val="90000"/>
              </a:lnSpc>
              <a:spcBef>
                <a:spcPts val="500"/>
              </a:spcBef>
              <a:spcAft>
                <a:spcPts val="0"/>
              </a:spcAft>
              <a:buClr>
                <a:srgbClr val="005BBB"/>
              </a:buClr>
              <a:buSzPts val="1800"/>
              <a:buFont typeface="Merriweather Sans"/>
              <a:buNone/>
              <a:defRPr b="0" i="0" sz="1800" u="none" cap="none" strike="noStrike">
                <a:solidFill>
                  <a:srgbClr val="9E9E9E"/>
                </a:solidFill>
                <a:latin typeface="Arial"/>
                <a:ea typeface="Arial"/>
                <a:cs typeface="Arial"/>
                <a:sym typeface="Arial"/>
              </a:defRPr>
            </a:lvl3pPr>
            <a:lvl4pPr indent="-228600" lvl="3" marL="1828800" marR="0" rtl="0" algn="l">
              <a:lnSpc>
                <a:spcPct val="90000"/>
              </a:lnSpc>
              <a:spcBef>
                <a:spcPts val="500"/>
              </a:spcBef>
              <a:spcAft>
                <a:spcPts val="0"/>
              </a:spcAft>
              <a:buClr>
                <a:srgbClr val="005BBB"/>
              </a:buClr>
              <a:buSzPts val="1800"/>
              <a:buFont typeface="Arial"/>
              <a:buNone/>
              <a:defRPr b="0" i="0" sz="1600" u="none" cap="none" strike="noStrike">
                <a:solidFill>
                  <a:srgbClr val="9E9E9E"/>
                </a:solidFill>
                <a:latin typeface="Arial"/>
                <a:ea typeface="Arial"/>
                <a:cs typeface="Arial"/>
                <a:sym typeface="Arial"/>
              </a:defRPr>
            </a:lvl4pPr>
            <a:lvl5pPr indent="-228600" lvl="4" marL="2286000" marR="0" rtl="0" algn="l">
              <a:lnSpc>
                <a:spcPct val="90000"/>
              </a:lnSpc>
              <a:spcBef>
                <a:spcPts val="500"/>
              </a:spcBef>
              <a:spcAft>
                <a:spcPts val="0"/>
              </a:spcAft>
              <a:buClr>
                <a:srgbClr val="005BBB"/>
              </a:buClr>
              <a:buSzPts val="1800"/>
              <a:buFont typeface="Arial"/>
              <a:buNone/>
              <a:defRPr b="0" i="0" sz="1600" u="none" cap="none" strike="noStrike">
                <a:solidFill>
                  <a:srgbClr val="9E9E9E"/>
                </a:solidFill>
                <a:latin typeface="Arial"/>
                <a:ea typeface="Arial"/>
                <a:cs typeface="Arial"/>
                <a:sym typeface="Arial"/>
              </a:defRPr>
            </a:lvl5pPr>
            <a:lvl6pPr indent="-228600" lvl="5" marL="27432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6pPr>
            <a:lvl7pPr indent="-228600" lvl="6" marL="32004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7pPr>
            <a:lvl8pPr indent="-228600" lvl="7" marL="36576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8pPr>
            <a:lvl9pPr indent="-228600" lvl="8" marL="41148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9pPr>
          </a:lstStyle>
          <a:p/>
        </p:txBody>
      </p:sp>
      <p:sp>
        <p:nvSpPr>
          <p:cNvPr id="40" name="Google Shape;40;p6"/>
          <p:cNvSpPr txBox="1"/>
          <p:nvPr>
            <p:ph type="title"/>
          </p:nvPr>
        </p:nvSpPr>
        <p:spPr>
          <a:xfrm>
            <a:off x="566928" y="1316736"/>
            <a:ext cx="10515600" cy="86843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 Column Text">
  <p:cSld name="2 Column Text">
    <p:spTree>
      <p:nvGrpSpPr>
        <p:cNvPr id="41" name="Shape 41"/>
        <p:cNvGrpSpPr/>
        <p:nvPr/>
      </p:nvGrpSpPr>
      <p:grpSpPr>
        <a:xfrm>
          <a:off x="0" y="0"/>
          <a:ext cx="0" cy="0"/>
          <a:chOff x="0" y="0"/>
          <a:chExt cx="0" cy="0"/>
        </a:xfrm>
      </p:grpSpPr>
      <p:sp>
        <p:nvSpPr>
          <p:cNvPr id="42" name="Google Shape;42;p7"/>
          <p:cNvSpPr txBox="1"/>
          <p:nvPr>
            <p:ph idx="1" type="body"/>
          </p:nvPr>
        </p:nvSpPr>
        <p:spPr>
          <a:xfrm>
            <a:off x="566928" y="2185416"/>
            <a:ext cx="4179753" cy="351140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44444"/>
              </a:lnSpc>
              <a:spcBef>
                <a:spcPts val="1000"/>
              </a:spcBef>
              <a:spcAft>
                <a:spcPts val="0"/>
              </a:spcAft>
              <a:buClr>
                <a:srgbClr val="005BBB"/>
              </a:buClr>
              <a:buSzPts val="20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005BBB"/>
              </a:buClr>
              <a:buSzPts val="2000"/>
              <a:buFont typeface="Arial"/>
              <a:buNone/>
              <a:defRPr b="0" i="0" sz="2000" u="none" cap="none" strike="noStrike">
                <a:solidFill>
                  <a:srgbClr val="9E9E9E"/>
                </a:solidFill>
                <a:latin typeface="Arial"/>
                <a:ea typeface="Arial"/>
                <a:cs typeface="Arial"/>
                <a:sym typeface="Arial"/>
              </a:defRPr>
            </a:lvl2pPr>
            <a:lvl3pPr indent="-228600" lvl="2" marL="1371600" marR="0" rtl="0" algn="l">
              <a:lnSpc>
                <a:spcPct val="90000"/>
              </a:lnSpc>
              <a:spcBef>
                <a:spcPts val="500"/>
              </a:spcBef>
              <a:spcAft>
                <a:spcPts val="0"/>
              </a:spcAft>
              <a:buClr>
                <a:srgbClr val="005BBB"/>
              </a:buClr>
              <a:buSzPts val="1800"/>
              <a:buFont typeface="Merriweather Sans"/>
              <a:buNone/>
              <a:defRPr b="0" i="0" sz="1800" u="none" cap="none" strike="noStrike">
                <a:solidFill>
                  <a:srgbClr val="9E9E9E"/>
                </a:solidFill>
                <a:latin typeface="Arial"/>
                <a:ea typeface="Arial"/>
                <a:cs typeface="Arial"/>
                <a:sym typeface="Arial"/>
              </a:defRPr>
            </a:lvl3pPr>
            <a:lvl4pPr indent="-228600" lvl="3" marL="1828800" marR="0" rtl="0" algn="l">
              <a:lnSpc>
                <a:spcPct val="90000"/>
              </a:lnSpc>
              <a:spcBef>
                <a:spcPts val="500"/>
              </a:spcBef>
              <a:spcAft>
                <a:spcPts val="0"/>
              </a:spcAft>
              <a:buClr>
                <a:srgbClr val="005BBB"/>
              </a:buClr>
              <a:buSzPts val="1800"/>
              <a:buFont typeface="Arial"/>
              <a:buNone/>
              <a:defRPr b="0" i="0" sz="1600" u="none" cap="none" strike="noStrike">
                <a:solidFill>
                  <a:srgbClr val="9E9E9E"/>
                </a:solidFill>
                <a:latin typeface="Arial"/>
                <a:ea typeface="Arial"/>
                <a:cs typeface="Arial"/>
                <a:sym typeface="Arial"/>
              </a:defRPr>
            </a:lvl4pPr>
            <a:lvl5pPr indent="-228600" lvl="4" marL="2286000" marR="0" rtl="0" algn="l">
              <a:lnSpc>
                <a:spcPct val="90000"/>
              </a:lnSpc>
              <a:spcBef>
                <a:spcPts val="500"/>
              </a:spcBef>
              <a:spcAft>
                <a:spcPts val="0"/>
              </a:spcAft>
              <a:buClr>
                <a:srgbClr val="005BBB"/>
              </a:buClr>
              <a:buSzPts val="1800"/>
              <a:buFont typeface="Arial"/>
              <a:buNone/>
              <a:defRPr b="0" i="0" sz="1600" u="none" cap="none" strike="noStrike">
                <a:solidFill>
                  <a:srgbClr val="9E9E9E"/>
                </a:solidFill>
                <a:latin typeface="Arial"/>
                <a:ea typeface="Arial"/>
                <a:cs typeface="Arial"/>
                <a:sym typeface="Arial"/>
              </a:defRPr>
            </a:lvl5pPr>
            <a:lvl6pPr indent="-228600" lvl="5" marL="27432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6pPr>
            <a:lvl7pPr indent="-228600" lvl="6" marL="32004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7pPr>
            <a:lvl8pPr indent="-228600" lvl="7" marL="36576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8pPr>
            <a:lvl9pPr indent="-228600" lvl="8" marL="41148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9pPr>
          </a:lstStyle>
          <a:p/>
        </p:txBody>
      </p:sp>
      <p:sp>
        <p:nvSpPr>
          <p:cNvPr id="43" name="Google Shape;43;p7"/>
          <p:cNvSpPr txBox="1"/>
          <p:nvPr>
            <p:ph idx="2" type="body"/>
          </p:nvPr>
        </p:nvSpPr>
        <p:spPr>
          <a:xfrm>
            <a:off x="5029200" y="2185416"/>
            <a:ext cx="4179753" cy="3511409"/>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44444"/>
              </a:lnSpc>
              <a:spcBef>
                <a:spcPts val="1000"/>
              </a:spcBef>
              <a:spcAft>
                <a:spcPts val="0"/>
              </a:spcAft>
              <a:buClr>
                <a:srgbClr val="005BBB"/>
              </a:buClr>
              <a:buSzPts val="20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005BBB"/>
              </a:buClr>
              <a:buSzPts val="2000"/>
              <a:buFont typeface="Arial"/>
              <a:buNone/>
              <a:defRPr b="0" i="0" sz="2000" u="none" cap="none" strike="noStrike">
                <a:solidFill>
                  <a:srgbClr val="9E9E9E"/>
                </a:solidFill>
                <a:latin typeface="Arial"/>
                <a:ea typeface="Arial"/>
                <a:cs typeface="Arial"/>
                <a:sym typeface="Arial"/>
              </a:defRPr>
            </a:lvl2pPr>
            <a:lvl3pPr indent="-228600" lvl="2" marL="1371600" marR="0" rtl="0" algn="l">
              <a:lnSpc>
                <a:spcPct val="90000"/>
              </a:lnSpc>
              <a:spcBef>
                <a:spcPts val="500"/>
              </a:spcBef>
              <a:spcAft>
                <a:spcPts val="0"/>
              </a:spcAft>
              <a:buClr>
                <a:srgbClr val="005BBB"/>
              </a:buClr>
              <a:buSzPts val="1800"/>
              <a:buFont typeface="Merriweather Sans"/>
              <a:buNone/>
              <a:defRPr b="0" i="0" sz="1800" u="none" cap="none" strike="noStrike">
                <a:solidFill>
                  <a:srgbClr val="9E9E9E"/>
                </a:solidFill>
                <a:latin typeface="Arial"/>
                <a:ea typeface="Arial"/>
                <a:cs typeface="Arial"/>
                <a:sym typeface="Arial"/>
              </a:defRPr>
            </a:lvl3pPr>
            <a:lvl4pPr indent="-228600" lvl="3" marL="1828800" marR="0" rtl="0" algn="l">
              <a:lnSpc>
                <a:spcPct val="90000"/>
              </a:lnSpc>
              <a:spcBef>
                <a:spcPts val="500"/>
              </a:spcBef>
              <a:spcAft>
                <a:spcPts val="0"/>
              </a:spcAft>
              <a:buClr>
                <a:srgbClr val="005BBB"/>
              </a:buClr>
              <a:buSzPts val="1800"/>
              <a:buFont typeface="Arial"/>
              <a:buNone/>
              <a:defRPr b="0" i="0" sz="1600" u="none" cap="none" strike="noStrike">
                <a:solidFill>
                  <a:srgbClr val="9E9E9E"/>
                </a:solidFill>
                <a:latin typeface="Arial"/>
                <a:ea typeface="Arial"/>
                <a:cs typeface="Arial"/>
                <a:sym typeface="Arial"/>
              </a:defRPr>
            </a:lvl4pPr>
            <a:lvl5pPr indent="-228600" lvl="4" marL="2286000" marR="0" rtl="0" algn="l">
              <a:lnSpc>
                <a:spcPct val="90000"/>
              </a:lnSpc>
              <a:spcBef>
                <a:spcPts val="500"/>
              </a:spcBef>
              <a:spcAft>
                <a:spcPts val="0"/>
              </a:spcAft>
              <a:buClr>
                <a:srgbClr val="005BBB"/>
              </a:buClr>
              <a:buSzPts val="1800"/>
              <a:buFont typeface="Arial"/>
              <a:buNone/>
              <a:defRPr b="0" i="0" sz="1600" u="none" cap="none" strike="noStrike">
                <a:solidFill>
                  <a:srgbClr val="9E9E9E"/>
                </a:solidFill>
                <a:latin typeface="Arial"/>
                <a:ea typeface="Arial"/>
                <a:cs typeface="Arial"/>
                <a:sym typeface="Arial"/>
              </a:defRPr>
            </a:lvl5pPr>
            <a:lvl6pPr indent="-228600" lvl="5" marL="27432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6pPr>
            <a:lvl7pPr indent="-228600" lvl="6" marL="32004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7pPr>
            <a:lvl8pPr indent="-228600" lvl="7" marL="36576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8pPr>
            <a:lvl9pPr indent="-228600" lvl="8" marL="41148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9pPr>
          </a:lstStyle>
          <a:p/>
        </p:txBody>
      </p:sp>
      <p:sp>
        <p:nvSpPr>
          <p:cNvPr id="44" name="Google Shape;44;p7"/>
          <p:cNvSpPr txBox="1"/>
          <p:nvPr>
            <p:ph type="title"/>
          </p:nvPr>
        </p:nvSpPr>
        <p:spPr>
          <a:xfrm>
            <a:off x="566928" y="1316736"/>
            <a:ext cx="10515600" cy="86843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ed List">
  <p:cSld name="Bulleted List">
    <p:spTree>
      <p:nvGrpSpPr>
        <p:cNvPr id="45" name="Shape 45"/>
        <p:cNvGrpSpPr/>
        <p:nvPr/>
      </p:nvGrpSpPr>
      <p:grpSpPr>
        <a:xfrm>
          <a:off x="0" y="0"/>
          <a:ext cx="0" cy="0"/>
          <a:chOff x="0" y="0"/>
          <a:chExt cx="0" cy="0"/>
        </a:xfrm>
      </p:grpSpPr>
      <p:sp>
        <p:nvSpPr>
          <p:cNvPr id="46" name="Google Shape;46;p8"/>
          <p:cNvSpPr txBox="1"/>
          <p:nvPr>
            <p:ph idx="1" type="body"/>
          </p:nvPr>
        </p:nvSpPr>
        <p:spPr>
          <a:xfrm>
            <a:off x="566928" y="2185416"/>
            <a:ext cx="8557757" cy="3732425"/>
          </a:xfrm>
          <a:prstGeom prst="rect">
            <a:avLst/>
          </a:prstGeom>
          <a:noFill/>
          <a:ln>
            <a:noFill/>
          </a:ln>
        </p:spPr>
        <p:txBody>
          <a:bodyPr anchorCtr="0" anchor="t" bIns="91425" lIns="91425" spcFirstLastPara="1" rIns="91425" wrap="square" tIns="91425">
            <a:noAutofit/>
          </a:bodyPr>
          <a:lstStyle>
            <a:lvl1pPr indent="-367030" lvl="0" marL="457200" marR="0" rtl="0" algn="l">
              <a:lnSpc>
                <a:spcPct val="130000"/>
              </a:lnSpc>
              <a:spcBef>
                <a:spcPts val="1000"/>
              </a:spcBef>
              <a:spcAft>
                <a:spcPts val="0"/>
              </a:spcAft>
              <a:buClr>
                <a:srgbClr val="005BBB"/>
              </a:buClr>
              <a:buSzPts val="2180"/>
              <a:buFont typeface="Arial"/>
              <a:buChar char="•"/>
              <a:defRPr b="0" i="0" sz="20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005BBB"/>
              </a:buClr>
              <a:buSzPts val="2000"/>
              <a:buFont typeface="Arial"/>
              <a:buNone/>
              <a:defRPr b="0" i="0" sz="2000" u="none" cap="none" strike="noStrike">
                <a:solidFill>
                  <a:srgbClr val="9E9E9E"/>
                </a:solidFill>
                <a:latin typeface="Arial"/>
                <a:ea typeface="Arial"/>
                <a:cs typeface="Arial"/>
                <a:sym typeface="Arial"/>
              </a:defRPr>
            </a:lvl2pPr>
            <a:lvl3pPr indent="-228600" lvl="2" marL="1371600" marR="0" rtl="0" algn="l">
              <a:lnSpc>
                <a:spcPct val="90000"/>
              </a:lnSpc>
              <a:spcBef>
                <a:spcPts val="500"/>
              </a:spcBef>
              <a:spcAft>
                <a:spcPts val="0"/>
              </a:spcAft>
              <a:buClr>
                <a:srgbClr val="005BBB"/>
              </a:buClr>
              <a:buSzPts val="1800"/>
              <a:buFont typeface="Merriweather Sans"/>
              <a:buNone/>
              <a:defRPr b="0" i="0" sz="1800" u="none" cap="none" strike="noStrike">
                <a:solidFill>
                  <a:srgbClr val="9E9E9E"/>
                </a:solidFill>
                <a:latin typeface="Arial"/>
                <a:ea typeface="Arial"/>
                <a:cs typeface="Arial"/>
                <a:sym typeface="Arial"/>
              </a:defRPr>
            </a:lvl3pPr>
            <a:lvl4pPr indent="-228600" lvl="3" marL="1828800" marR="0" rtl="0" algn="l">
              <a:lnSpc>
                <a:spcPct val="90000"/>
              </a:lnSpc>
              <a:spcBef>
                <a:spcPts val="500"/>
              </a:spcBef>
              <a:spcAft>
                <a:spcPts val="0"/>
              </a:spcAft>
              <a:buClr>
                <a:srgbClr val="005BBB"/>
              </a:buClr>
              <a:buSzPts val="1800"/>
              <a:buFont typeface="Arial"/>
              <a:buNone/>
              <a:defRPr b="0" i="0" sz="1600" u="none" cap="none" strike="noStrike">
                <a:solidFill>
                  <a:srgbClr val="9E9E9E"/>
                </a:solidFill>
                <a:latin typeface="Arial"/>
                <a:ea typeface="Arial"/>
                <a:cs typeface="Arial"/>
                <a:sym typeface="Arial"/>
              </a:defRPr>
            </a:lvl4pPr>
            <a:lvl5pPr indent="-228600" lvl="4" marL="2286000" marR="0" rtl="0" algn="l">
              <a:lnSpc>
                <a:spcPct val="90000"/>
              </a:lnSpc>
              <a:spcBef>
                <a:spcPts val="500"/>
              </a:spcBef>
              <a:spcAft>
                <a:spcPts val="0"/>
              </a:spcAft>
              <a:buClr>
                <a:srgbClr val="005BBB"/>
              </a:buClr>
              <a:buSzPts val="1800"/>
              <a:buFont typeface="Arial"/>
              <a:buNone/>
              <a:defRPr b="0" i="0" sz="1600" u="none" cap="none" strike="noStrike">
                <a:solidFill>
                  <a:srgbClr val="9E9E9E"/>
                </a:solidFill>
                <a:latin typeface="Arial"/>
                <a:ea typeface="Arial"/>
                <a:cs typeface="Arial"/>
                <a:sym typeface="Arial"/>
              </a:defRPr>
            </a:lvl5pPr>
            <a:lvl6pPr indent="-228600" lvl="5" marL="27432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6pPr>
            <a:lvl7pPr indent="-228600" lvl="6" marL="32004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7pPr>
            <a:lvl8pPr indent="-228600" lvl="7" marL="36576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8pPr>
            <a:lvl9pPr indent="-228600" lvl="8" marL="41148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9pPr>
          </a:lstStyle>
          <a:p/>
        </p:txBody>
      </p:sp>
      <p:sp>
        <p:nvSpPr>
          <p:cNvPr id="47" name="Google Shape;47;p8"/>
          <p:cNvSpPr txBox="1"/>
          <p:nvPr>
            <p:ph type="title"/>
          </p:nvPr>
        </p:nvSpPr>
        <p:spPr>
          <a:xfrm>
            <a:off x="566928" y="1316736"/>
            <a:ext cx="10515600" cy="86843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 3 level Bullet List">
  <p:cSld name=" 3 level Bullet List">
    <p:spTree>
      <p:nvGrpSpPr>
        <p:cNvPr id="48" name="Shape 48"/>
        <p:cNvGrpSpPr/>
        <p:nvPr/>
      </p:nvGrpSpPr>
      <p:grpSpPr>
        <a:xfrm>
          <a:off x="0" y="0"/>
          <a:ext cx="0" cy="0"/>
          <a:chOff x="0" y="0"/>
          <a:chExt cx="0" cy="0"/>
        </a:xfrm>
      </p:grpSpPr>
      <p:sp>
        <p:nvSpPr>
          <p:cNvPr id="49" name="Google Shape;49;p9"/>
          <p:cNvSpPr txBox="1"/>
          <p:nvPr>
            <p:ph idx="1" type="body"/>
          </p:nvPr>
        </p:nvSpPr>
        <p:spPr>
          <a:xfrm>
            <a:off x="566928" y="2185416"/>
            <a:ext cx="9678987" cy="38481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35294"/>
              </a:lnSpc>
              <a:spcBef>
                <a:spcPts val="1000"/>
              </a:spcBef>
              <a:spcAft>
                <a:spcPts val="0"/>
              </a:spcAft>
              <a:buClr>
                <a:srgbClr val="005BBB"/>
              </a:buClr>
              <a:buSzPts val="2000"/>
              <a:buFont typeface="Arial"/>
              <a:buNone/>
              <a:defRPr b="1" i="0" sz="1700" u="none" cap="none" strike="noStrike">
                <a:solidFill>
                  <a:srgbClr val="005BBB"/>
                </a:solidFill>
                <a:latin typeface="Arial"/>
                <a:ea typeface="Arial"/>
                <a:cs typeface="Arial"/>
                <a:sym typeface="Arial"/>
              </a:defRPr>
            </a:lvl1pPr>
            <a:lvl2pPr indent="-355600" lvl="1" marL="914400" marR="0" rtl="0" algn="l">
              <a:lnSpc>
                <a:spcPct val="115000"/>
              </a:lnSpc>
              <a:spcBef>
                <a:spcPts val="500"/>
              </a:spcBef>
              <a:spcAft>
                <a:spcPts val="0"/>
              </a:spcAft>
              <a:buClr>
                <a:srgbClr val="005BBB"/>
              </a:buClr>
              <a:buSzPts val="2000"/>
              <a:buFont typeface="Arial"/>
              <a:buChar char="•"/>
              <a:defRPr b="0" i="0" sz="2000" u="none" cap="none" strike="noStrike">
                <a:solidFill>
                  <a:schemeClr val="dk1"/>
                </a:solidFill>
                <a:latin typeface="Arial"/>
                <a:ea typeface="Arial"/>
                <a:cs typeface="Arial"/>
                <a:sym typeface="Arial"/>
              </a:defRPr>
            </a:lvl2pPr>
            <a:lvl3pPr indent="-355600" lvl="2" marL="1371600" marR="0" rtl="0" algn="l">
              <a:lnSpc>
                <a:spcPct val="115000"/>
              </a:lnSpc>
              <a:spcBef>
                <a:spcPts val="500"/>
              </a:spcBef>
              <a:spcAft>
                <a:spcPts val="0"/>
              </a:spcAft>
              <a:buClr>
                <a:srgbClr val="005BBB"/>
              </a:buClr>
              <a:buSzPts val="2000"/>
              <a:buFont typeface="Merriweather Sans"/>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rgbClr val="005BBB"/>
              </a:buClr>
              <a:buSzPts val="1800"/>
              <a:buFont typeface="Arial"/>
              <a:buChar char="•"/>
              <a:defRPr b="0" i="0" sz="1800" u="none" cap="none" strike="noStrike">
                <a:solidFill>
                  <a:srgbClr val="666666"/>
                </a:solidFill>
                <a:latin typeface="Arial"/>
                <a:ea typeface="Arial"/>
                <a:cs typeface="Arial"/>
                <a:sym typeface="Arial"/>
              </a:defRPr>
            </a:lvl4pPr>
            <a:lvl5pPr indent="-342900" lvl="4" marL="2286000" marR="0" rtl="0" algn="l">
              <a:lnSpc>
                <a:spcPct val="90000"/>
              </a:lnSpc>
              <a:spcBef>
                <a:spcPts val="500"/>
              </a:spcBef>
              <a:spcAft>
                <a:spcPts val="0"/>
              </a:spcAft>
              <a:buClr>
                <a:srgbClr val="005BBB"/>
              </a:buClr>
              <a:buSzPts val="1800"/>
              <a:buFont typeface="Arial"/>
              <a:buChar char="•"/>
              <a:defRPr b="0" i="0" sz="1800" u="none" cap="none" strike="noStrike">
                <a:solidFill>
                  <a:srgbClr val="666666"/>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 name="Google Shape;50;p9"/>
          <p:cNvSpPr txBox="1"/>
          <p:nvPr>
            <p:ph type="title"/>
          </p:nvPr>
        </p:nvSpPr>
        <p:spPr>
          <a:xfrm>
            <a:off x="566928" y="1316736"/>
            <a:ext cx="10515600" cy="86843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and Photo">
  <p:cSld name="Text and Photo">
    <p:spTree>
      <p:nvGrpSpPr>
        <p:cNvPr id="51" name="Shape 51"/>
        <p:cNvGrpSpPr/>
        <p:nvPr/>
      </p:nvGrpSpPr>
      <p:grpSpPr>
        <a:xfrm>
          <a:off x="0" y="0"/>
          <a:ext cx="0" cy="0"/>
          <a:chOff x="0" y="0"/>
          <a:chExt cx="0" cy="0"/>
        </a:xfrm>
      </p:grpSpPr>
      <p:sp>
        <p:nvSpPr>
          <p:cNvPr id="52" name="Google Shape;52;p10"/>
          <p:cNvSpPr/>
          <p:nvPr>
            <p:ph idx="2" type="pic"/>
          </p:nvPr>
        </p:nvSpPr>
        <p:spPr>
          <a:xfrm>
            <a:off x="5473700" y="1143001"/>
            <a:ext cx="6718300" cy="5718174"/>
          </a:xfrm>
          <a:prstGeom prst="rect">
            <a:avLst/>
          </a:prstGeom>
          <a:solidFill>
            <a:srgbClr val="BFBFBF"/>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rgbClr val="005BBB"/>
              </a:buClr>
              <a:buSzPts val="1400"/>
              <a:buFont typeface="Arial"/>
              <a:buNone/>
              <a:defRPr b="0" i="0" sz="1600" u="none" cap="none" strike="noStrike">
                <a:solidFill>
                  <a:schemeClr val="lt1"/>
                </a:solidFill>
                <a:latin typeface="Arial"/>
                <a:ea typeface="Arial"/>
                <a:cs typeface="Arial"/>
                <a:sym typeface="Arial"/>
              </a:defRPr>
            </a:lvl1pPr>
            <a:lvl2pPr indent="-12689" lvl="1" marL="457189" marR="0" rtl="0" algn="l">
              <a:lnSpc>
                <a:spcPct val="90000"/>
              </a:lnSpc>
              <a:spcBef>
                <a:spcPts val="500"/>
              </a:spcBef>
              <a:spcAft>
                <a:spcPts val="0"/>
              </a:spcAft>
              <a:buClr>
                <a:srgbClr val="005BBB"/>
              </a:buClr>
              <a:buSzPts val="1400"/>
              <a:buFont typeface="Arial"/>
              <a:buNone/>
              <a:defRPr b="0" i="0" sz="2800" u="none" cap="none" strike="noStrike">
                <a:solidFill>
                  <a:schemeClr val="dk1"/>
                </a:solidFill>
                <a:latin typeface="Arial"/>
                <a:ea typeface="Arial"/>
                <a:cs typeface="Arial"/>
                <a:sym typeface="Arial"/>
              </a:defRPr>
            </a:lvl2pPr>
            <a:lvl3pPr indent="-12677" lvl="2" marL="914377" marR="0" rtl="0" algn="l">
              <a:lnSpc>
                <a:spcPct val="90000"/>
              </a:lnSpc>
              <a:spcBef>
                <a:spcPts val="500"/>
              </a:spcBef>
              <a:spcAft>
                <a:spcPts val="0"/>
              </a:spcAft>
              <a:buClr>
                <a:srgbClr val="005BBB"/>
              </a:buClr>
              <a:buSzPts val="1400"/>
              <a:buFont typeface="Merriweather Sans"/>
              <a:buNone/>
              <a:defRPr b="0" i="0" sz="2400" u="none" cap="none" strike="noStrike">
                <a:solidFill>
                  <a:schemeClr val="dk1"/>
                </a:solidFill>
                <a:latin typeface="Arial"/>
                <a:ea typeface="Arial"/>
                <a:cs typeface="Arial"/>
                <a:sym typeface="Arial"/>
              </a:defRPr>
            </a:lvl3pPr>
            <a:lvl4pPr indent="-12665" lvl="3" marL="1371566" marR="0" rtl="0" algn="l">
              <a:lnSpc>
                <a:spcPct val="90000"/>
              </a:lnSpc>
              <a:spcBef>
                <a:spcPts val="500"/>
              </a:spcBef>
              <a:spcAft>
                <a:spcPts val="0"/>
              </a:spcAft>
              <a:buClr>
                <a:srgbClr val="005BBB"/>
              </a:buClr>
              <a:buSzPts val="1400"/>
              <a:buFont typeface="Arial"/>
              <a:buNone/>
              <a:defRPr b="0" i="0" sz="2000" u="none" cap="none" strike="noStrike">
                <a:solidFill>
                  <a:schemeClr val="dk1"/>
                </a:solidFill>
                <a:latin typeface="Arial"/>
                <a:ea typeface="Arial"/>
                <a:cs typeface="Arial"/>
                <a:sym typeface="Arial"/>
              </a:defRPr>
            </a:lvl4pPr>
            <a:lvl5pPr indent="-12654" lvl="4" marL="1828754" marR="0" rtl="0" algn="l">
              <a:lnSpc>
                <a:spcPct val="90000"/>
              </a:lnSpc>
              <a:spcBef>
                <a:spcPts val="500"/>
              </a:spcBef>
              <a:spcAft>
                <a:spcPts val="0"/>
              </a:spcAft>
              <a:buClr>
                <a:srgbClr val="005BBB"/>
              </a:buClr>
              <a:buSzPts val="1400"/>
              <a:buFont typeface="Arial"/>
              <a:buNone/>
              <a:defRPr b="0" i="0" sz="2000" u="none" cap="none" strike="noStrike">
                <a:solidFill>
                  <a:schemeClr val="dk1"/>
                </a:solidFill>
                <a:latin typeface="Arial"/>
                <a:ea typeface="Arial"/>
                <a:cs typeface="Arial"/>
                <a:sym typeface="Arial"/>
              </a:defRPr>
            </a:lvl5pPr>
            <a:lvl6pPr indent="-12643" lvl="5" marL="2285943"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12631" lvl="6" marL="2743131"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12619" lvl="7" marL="320032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12608" lvl="8" marL="3657509"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
        <p:nvSpPr>
          <p:cNvPr id="53" name="Google Shape;53;p10"/>
          <p:cNvSpPr txBox="1"/>
          <p:nvPr>
            <p:ph idx="1" type="body"/>
          </p:nvPr>
        </p:nvSpPr>
        <p:spPr>
          <a:xfrm>
            <a:off x="569469" y="2189263"/>
            <a:ext cx="4002532" cy="2768327"/>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44444"/>
              </a:lnSpc>
              <a:spcBef>
                <a:spcPts val="1000"/>
              </a:spcBef>
              <a:spcAft>
                <a:spcPts val="0"/>
              </a:spcAft>
              <a:buClr>
                <a:srgbClr val="005BBB"/>
              </a:buClr>
              <a:buSzPts val="2000"/>
              <a:buFont typeface="Arial"/>
              <a:buNone/>
              <a:defRPr b="0" i="0" sz="18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rgbClr val="005BBB"/>
              </a:buClr>
              <a:buSzPts val="2000"/>
              <a:buFont typeface="Arial"/>
              <a:buNone/>
              <a:defRPr b="0" i="0" sz="2000" u="none" cap="none" strike="noStrike">
                <a:solidFill>
                  <a:srgbClr val="9E9E9E"/>
                </a:solidFill>
                <a:latin typeface="Arial"/>
                <a:ea typeface="Arial"/>
                <a:cs typeface="Arial"/>
                <a:sym typeface="Arial"/>
              </a:defRPr>
            </a:lvl2pPr>
            <a:lvl3pPr indent="-228600" lvl="2" marL="1371600" marR="0" rtl="0" algn="l">
              <a:lnSpc>
                <a:spcPct val="90000"/>
              </a:lnSpc>
              <a:spcBef>
                <a:spcPts val="500"/>
              </a:spcBef>
              <a:spcAft>
                <a:spcPts val="0"/>
              </a:spcAft>
              <a:buClr>
                <a:srgbClr val="005BBB"/>
              </a:buClr>
              <a:buSzPts val="1800"/>
              <a:buFont typeface="Merriweather Sans"/>
              <a:buNone/>
              <a:defRPr b="0" i="0" sz="1800" u="none" cap="none" strike="noStrike">
                <a:solidFill>
                  <a:srgbClr val="9E9E9E"/>
                </a:solidFill>
                <a:latin typeface="Arial"/>
                <a:ea typeface="Arial"/>
                <a:cs typeface="Arial"/>
                <a:sym typeface="Arial"/>
              </a:defRPr>
            </a:lvl3pPr>
            <a:lvl4pPr indent="-228600" lvl="3" marL="1828800" marR="0" rtl="0" algn="l">
              <a:lnSpc>
                <a:spcPct val="90000"/>
              </a:lnSpc>
              <a:spcBef>
                <a:spcPts val="500"/>
              </a:spcBef>
              <a:spcAft>
                <a:spcPts val="0"/>
              </a:spcAft>
              <a:buClr>
                <a:srgbClr val="005BBB"/>
              </a:buClr>
              <a:buSzPts val="1800"/>
              <a:buFont typeface="Arial"/>
              <a:buNone/>
              <a:defRPr b="0" i="0" sz="1600" u="none" cap="none" strike="noStrike">
                <a:solidFill>
                  <a:srgbClr val="9E9E9E"/>
                </a:solidFill>
                <a:latin typeface="Arial"/>
                <a:ea typeface="Arial"/>
                <a:cs typeface="Arial"/>
                <a:sym typeface="Arial"/>
              </a:defRPr>
            </a:lvl4pPr>
            <a:lvl5pPr indent="-228600" lvl="4" marL="2286000" marR="0" rtl="0" algn="l">
              <a:lnSpc>
                <a:spcPct val="90000"/>
              </a:lnSpc>
              <a:spcBef>
                <a:spcPts val="500"/>
              </a:spcBef>
              <a:spcAft>
                <a:spcPts val="0"/>
              </a:spcAft>
              <a:buClr>
                <a:srgbClr val="005BBB"/>
              </a:buClr>
              <a:buSzPts val="1800"/>
              <a:buFont typeface="Arial"/>
              <a:buNone/>
              <a:defRPr b="0" i="0" sz="1600" u="none" cap="none" strike="noStrike">
                <a:solidFill>
                  <a:srgbClr val="9E9E9E"/>
                </a:solidFill>
                <a:latin typeface="Arial"/>
                <a:ea typeface="Arial"/>
                <a:cs typeface="Arial"/>
                <a:sym typeface="Arial"/>
              </a:defRPr>
            </a:lvl5pPr>
            <a:lvl6pPr indent="-228600" lvl="5" marL="27432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6pPr>
            <a:lvl7pPr indent="-228600" lvl="6" marL="32004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7pPr>
            <a:lvl8pPr indent="-228600" lvl="7" marL="36576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8pPr>
            <a:lvl9pPr indent="-228600" lvl="8" marL="4114800" marR="0" rtl="0" algn="l">
              <a:lnSpc>
                <a:spcPct val="90000"/>
              </a:lnSpc>
              <a:spcBef>
                <a:spcPts val="500"/>
              </a:spcBef>
              <a:spcAft>
                <a:spcPts val="0"/>
              </a:spcAft>
              <a:buClr>
                <a:srgbClr val="9E9E9E"/>
              </a:buClr>
              <a:buSzPts val="1800"/>
              <a:buFont typeface="Arial"/>
              <a:buNone/>
              <a:defRPr b="0" i="0" sz="1600" u="none" cap="none" strike="noStrike">
                <a:solidFill>
                  <a:srgbClr val="9E9E9E"/>
                </a:solidFill>
                <a:latin typeface="Arial"/>
                <a:ea typeface="Arial"/>
                <a:cs typeface="Arial"/>
                <a:sym typeface="Arial"/>
              </a:defRPr>
            </a:lvl9pPr>
          </a:lstStyle>
          <a:p/>
        </p:txBody>
      </p:sp>
      <p:sp>
        <p:nvSpPr>
          <p:cNvPr id="54" name="Google Shape;54;p10"/>
          <p:cNvSpPr txBox="1"/>
          <p:nvPr>
            <p:ph type="title"/>
          </p:nvPr>
        </p:nvSpPr>
        <p:spPr>
          <a:xfrm>
            <a:off x="566928" y="1316736"/>
            <a:ext cx="4531638" cy="86843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55" name="Google Shape;55;p10"/>
          <p:cNvSpPr/>
          <p:nvPr>
            <p:ph idx="3" type="pic"/>
          </p:nvPr>
        </p:nvSpPr>
        <p:spPr>
          <a:xfrm>
            <a:off x="5626100" y="1295401"/>
            <a:ext cx="6718300" cy="5718174"/>
          </a:xfrm>
          <a:prstGeom prst="rect">
            <a:avLst/>
          </a:prstGeom>
          <a:solidFill>
            <a:srgbClr val="BFBFBF"/>
          </a:solidFill>
          <a:ln>
            <a:noFill/>
          </a:ln>
        </p:spPr>
        <p:txBody>
          <a:bodyPr anchorCtr="0" anchor="t" bIns="91425" lIns="91425" spcFirstLastPara="1" rIns="91425" wrap="square" tIns="91425">
            <a:noAutofit/>
          </a:bodyPr>
          <a:lstStyle>
            <a:lvl1pPr indent="0" lvl="0" marL="0" marR="0" rtl="0" algn="ctr">
              <a:lnSpc>
                <a:spcPct val="90000"/>
              </a:lnSpc>
              <a:spcBef>
                <a:spcPts val="1000"/>
              </a:spcBef>
              <a:spcAft>
                <a:spcPts val="0"/>
              </a:spcAft>
              <a:buClr>
                <a:srgbClr val="005BBB"/>
              </a:buClr>
              <a:buSzPts val="1400"/>
              <a:buFont typeface="Arial"/>
              <a:buNone/>
              <a:defRPr b="0" i="0" sz="1600" u="none" cap="none" strike="noStrike">
                <a:solidFill>
                  <a:schemeClr val="lt1"/>
                </a:solidFill>
                <a:latin typeface="Arial"/>
                <a:ea typeface="Arial"/>
                <a:cs typeface="Arial"/>
                <a:sym typeface="Arial"/>
              </a:defRPr>
            </a:lvl1pPr>
            <a:lvl2pPr indent="-12689" lvl="1" marL="457189" marR="0" rtl="0" algn="l">
              <a:lnSpc>
                <a:spcPct val="90000"/>
              </a:lnSpc>
              <a:spcBef>
                <a:spcPts val="500"/>
              </a:spcBef>
              <a:spcAft>
                <a:spcPts val="0"/>
              </a:spcAft>
              <a:buClr>
                <a:srgbClr val="005BBB"/>
              </a:buClr>
              <a:buSzPts val="1400"/>
              <a:buFont typeface="Arial"/>
              <a:buNone/>
              <a:defRPr b="0" i="0" sz="2800" u="none" cap="none" strike="noStrike">
                <a:solidFill>
                  <a:schemeClr val="dk1"/>
                </a:solidFill>
                <a:latin typeface="Arial"/>
                <a:ea typeface="Arial"/>
                <a:cs typeface="Arial"/>
                <a:sym typeface="Arial"/>
              </a:defRPr>
            </a:lvl2pPr>
            <a:lvl3pPr indent="-12677" lvl="2" marL="914377" marR="0" rtl="0" algn="l">
              <a:lnSpc>
                <a:spcPct val="90000"/>
              </a:lnSpc>
              <a:spcBef>
                <a:spcPts val="500"/>
              </a:spcBef>
              <a:spcAft>
                <a:spcPts val="0"/>
              </a:spcAft>
              <a:buClr>
                <a:srgbClr val="005BBB"/>
              </a:buClr>
              <a:buSzPts val="1400"/>
              <a:buFont typeface="Merriweather Sans"/>
              <a:buNone/>
              <a:defRPr b="0" i="0" sz="2400" u="none" cap="none" strike="noStrike">
                <a:solidFill>
                  <a:schemeClr val="dk1"/>
                </a:solidFill>
                <a:latin typeface="Arial"/>
                <a:ea typeface="Arial"/>
                <a:cs typeface="Arial"/>
                <a:sym typeface="Arial"/>
              </a:defRPr>
            </a:lvl3pPr>
            <a:lvl4pPr indent="-12665" lvl="3" marL="1371566" marR="0" rtl="0" algn="l">
              <a:lnSpc>
                <a:spcPct val="90000"/>
              </a:lnSpc>
              <a:spcBef>
                <a:spcPts val="500"/>
              </a:spcBef>
              <a:spcAft>
                <a:spcPts val="0"/>
              </a:spcAft>
              <a:buClr>
                <a:srgbClr val="005BBB"/>
              </a:buClr>
              <a:buSzPts val="1400"/>
              <a:buFont typeface="Arial"/>
              <a:buNone/>
              <a:defRPr b="0" i="0" sz="2000" u="none" cap="none" strike="noStrike">
                <a:solidFill>
                  <a:schemeClr val="dk1"/>
                </a:solidFill>
                <a:latin typeface="Arial"/>
                <a:ea typeface="Arial"/>
                <a:cs typeface="Arial"/>
                <a:sym typeface="Arial"/>
              </a:defRPr>
            </a:lvl4pPr>
            <a:lvl5pPr indent="-12654" lvl="4" marL="1828754" marR="0" rtl="0" algn="l">
              <a:lnSpc>
                <a:spcPct val="90000"/>
              </a:lnSpc>
              <a:spcBef>
                <a:spcPts val="500"/>
              </a:spcBef>
              <a:spcAft>
                <a:spcPts val="0"/>
              </a:spcAft>
              <a:buClr>
                <a:srgbClr val="005BBB"/>
              </a:buClr>
              <a:buSzPts val="1400"/>
              <a:buFont typeface="Arial"/>
              <a:buNone/>
              <a:defRPr b="0" i="0" sz="2000" u="none" cap="none" strike="noStrike">
                <a:solidFill>
                  <a:schemeClr val="dk1"/>
                </a:solidFill>
                <a:latin typeface="Arial"/>
                <a:ea typeface="Arial"/>
                <a:cs typeface="Arial"/>
                <a:sym typeface="Arial"/>
              </a:defRPr>
            </a:lvl5pPr>
            <a:lvl6pPr indent="-12643" lvl="5" marL="2285943"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6pPr>
            <a:lvl7pPr indent="-12631" lvl="6" marL="2743131"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7pPr>
            <a:lvl8pPr indent="-12619" lvl="7" marL="3200320"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8pPr>
            <a:lvl9pPr indent="-12608" lvl="8" marL="3657509" marR="0" rtl="0" algn="l">
              <a:lnSpc>
                <a:spcPct val="90000"/>
              </a:lnSpc>
              <a:spcBef>
                <a:spcPts val="500"/>
              </a:spcBef>
              <a:spcAft>
                <a:spcPts val="0"/>
              </a:spcAft>
              <a:buClr>
                <a:schemeClr val="dk1"/>
              </a:buClr>
              <a:buSzPts val="1400"/>
              <a:buFont typeface="Arial"/>
              <a:buNone/>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2.jp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6"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268638" y="0"/>
            <a:ext cx="11696055" cy="6858000"/>
          </a:xfrm>
          <a:prstGeom prst="rect">
            <a:avLst/>
          </a:prstGeom>
          <a:solidFill>
            <a:schemeClr val="lt1"/>
          </a:solidFill>
          <a:ln>
            <a:noFill/>
          </a:ln>
        </p:spPr>
        <p:txBody>
          <a:bodyPr anchorCtr="0" anchor="ctr" bIns="45700" lIns="91425" spcFirstLastPara="1" rIns="91425" wrap="square" tIns="45700">
            <a:noAutofit/>
          </a:bodyPr>
          <a:lstStyle/>
          <a:p>
            <a:pPr indent="-12631" lvl="6" marL="2743131" marR="0" rtl="0" algn="ctr">
              <a:spcBef>
                <a:spcPts val="0"/>
              </a:spcBef>
              <a:spcAft>
                <a:spcPts val="0"/>
              </a:spcAft>
              <a:buNone/>
            </a:pPr>
            <a:r>
              <a:rPr b="0" i="0" lang="en-US" sz="2400" u="none" cap="none" strike="noStrike">
                <a:solidFill>
                  <a:schemeClr val="lt1"/>
                </a:solidFill>
                <a:latin typeface="Arial"/>
                <a:ea typeface="Arial"/>
                <a:cs typeface="Arial"/>
                <a:sym typeface="Arial"/>
              </a:rPr>
              <a:t>‘-</a:t>
            </a:r>
            <a:endParaRPr b="0" i="0" sz="2400" u="none" cap="none" strike="noStrike">
              <a:solidFill>
                <a:schemeClr val="lt1"/>
              </a:solidFill>
              <a:latin typeface="Arial"/>
              <a:ea typeface="Arial"/>
              <a:cs typeface="Arial"/>
              <a:sym typeface="Arial"/>
            </a:endParaRPr>
          </a:p>
        </p:txBody>
      </p:sp>
      <p:sp>
        <p:nvSpPr>
          <p:cNvPr id="11" name="Google Shape;11;p1"/>
          <p:cNvSpPr txBox="1"/>
          <p:nvPr/>
        </p:nvSpPr>
        <p:spPr>
          <a:xfrm>
            <a:off x="2045778" y="1023929"/>
            <a:ext cx="8557756" cy="1402691"/>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chemeClr val="dk1"/>
              </a:buClr>
              <a:buFont typeface="Arial"/>
              <a:buNone/>
            </a:pPr>
            <a:r>
              <a:t/>
            </a:r>
            <a:endParaRPr b="1" i="0" sz="4800" u="none" cap="none" strike="noStrike">
              <a:solidFill>
                <a:schemeClr val="dk1"/>
              </a:solidFill>
              <a:latin typeface="Georgia"/>
              <a:ea typeface="Georgia"/>
              <a:cs typeface="Georgia"/>
              <a:sym typeface="Georgia"/>
            </a:endParaRPr>
          </a:p>
        </p:txBody>
      </p:sp>
      <p:sp>
        <p:nvSpPr>
          <p:cNvPr id="12" name="Google Shape;12;p1"/>
          <p:cNvSpPr txBox="1"/>
          <p:nvPr/>
        </p:nvSpPr>
        <p:spPr>
          <a:xfrm>
            <a:off x="2045778" y="2555888"/>
            <a:ext cx="8557756" cy="307820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828383"/>
              </a:buClr>
              <a:buFont typeface="Arial"/>
              <a:buNone/>
            </a:pPr>
            <a:r>
              <a:t/>
            </a:r>
            <a:endParaRPr b="0" i="0" sz="1600" u="none" cap="none" strike="noStrike">
              <a:solidFill>
                <a:srgbClr val="828383"/>
              </a:solidFill>
              <a:latin typeface="Arial"/>
              <a:ea typeface="Arial"/>
              <a:cs typeface="Arial"/>
              <a:sym typeface="Arial"/>
            </a:endParaRPr>
          </a:p>
        </p:txBody>
      </p:sp>
      <p:pic>
        <p:nvPicPr>
          <p:cNvPr id="13" name="Google Shape;13;p1"/>
          <p:cNvPicPr preferRelativeResize="0"/>
          <p:nvPr/>
        </p:nvPicPr>
        <p:blipFill rotWithShape="1">
          <a:blip r:embed="rId1">
            <a:alphaModFix/>
          </a:blip>
          <a:srcRect b="0" l="0" r="0" t="0"/>
          <a:stretch/>
        </p:blipFill>
        <p:spPr>
          <a:xfrm>
            <a:off x="-1" y="0"/>
            <a:ext cx="12188951" cy="6857998"/>
          </a:xfrm>
          <a:prstGeom prst="rect">
            <a:avLst/>
          </a:prstGeom>
          <a:noFill/>
          <a:ln>
            <a:noFill/>
          </a:ln>
        </p:spPr>
      </p:pic>
      <p:sp>
        <p:nvSpPr>
          <p:cNvPr id="14" name="Google Shape;14;p1"/>
          <p:cNvSpPr txBox="1"/>
          <p:nvPr>
            <p:ph idx="1" type="body"/>
          </p:nvPr>
        </p:nvSpPr>
        <p:spPr>
          <a:xfrm>
            <a:off x="566928" y="2320111"/>
            <a:ext cx="10515600" cy="3813382"/>
          </a:xfrm>
          <a:prstGeom prst="rect">
            <a:avLst/>
          </a:prstGeom>
          <a:noFill/>
          <a:ln>
            <a:noFill/>
          </a:ln>
        </p:spPr>
        <p:txBody>
          <a:bodyPr anchorCtr="0" anchor="t" bIns="91425" lIns="91425" spcFirstLastPara="1" rIns="91425" wrap="square" tIns="91425">
            <a:noAutofit/>
          </a:bodyPr>
          <a:lstStyle>
            <a:lvl1pPr indent="-355600" lvl="0" marL="457200" marR="0" rtl="0" algn="l">
              <a:lnSpc>
                <a:spcPct val="90000"/>
              </a:lnSpc>
              <a:spcBef>
                <a:spcPts val="1000"/>
              </a:spcBef>
              <a:spcAft>
                <a:spcPts val="0"/>
              </a:spcAft>
              <a:buClr>
                <a:srgbClr val="005BBB"/>
              </a:buClr>
              <a:buSzPts val="2000"/>
              <a:buFont typeface="Arial"/>
              <a:buChar char="•"/>
              <a:defRPr b="0" i="0" sz="20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rgbClr val="005BBB"/>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rgbClr val="005BBB"/>
              </a:buClr>
              <a:buSzPts val="1800"/>
              <a:buFont typeface="Merriweather Sans"/>
              <a:buChar char="-"/>
              <a:defRPr b="0" i="0" sz="18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rgbClr val="005BBB"/>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rgbClr val="005BBB"/>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5" name="Google Shape;15;p1"/>
          <p:cNvSpPr txBox="1"/>
          <p:nvPr>
            <p:ph type="title"/>
          </p:nvPr>
        </p:nvSpPr>
        <p:spPr>
          <a:xfrm>
            <a:off x="566928" y="1316736"/>
            <a:ext cx="10515600" cy="868430"/>
          </a:xfrm>
          <a:prstGeom prst="rect">
            <a:avLst/>
          </a:prstGeom>
          <a:noFill/>
          <a:ln>
            <a:noFill/>
          </a:ln>
        </p:spPr>
        <p:txBody>
          <a:bodyPr anchorCtr="0" anchor="b" bIns="91425" lIns="91425" spcFirstLastPara="1" rIns="91425" wrap="square" tIns="91425">
            <a:noAutofit/>
          </a:bodyPr>
          <a:lstStyle>
            <a:lvl1pPr indent="0" lvl="0" marL="0" marR="0" rtl="0" algn="l">
              <a:lnSpc>
                <a:spcPct val="90000"/>
              </a:lnSpc>
              <a:spcBef>
                <a:spcPts val="0"/>
              </a:spcBef>
              <a:spcAft>
                <a:spcPts val="0"/>
              </a:spcAft>
              <a:buClr>
                <a:schemeClr val="dk2"/>
              </a:buClr>
              <a:buSzPts val="1400"/>
              <a:buFont typeface="Arial"/>
              <a:buNone/>
              <a:defRPr b="0" i="0" sz="3000" u="none" cap="none" strike="noStrike">
                <a:solidFill>
                  <a:schemeClr val="dk2"/>
                </a:solidFill>
                <a:latin typeface="Arial"/>
                <a:ea typeface="Arial"/>
                <a:cs typeface="Arial"/>
                <a:sym typeface="Arial"/>
              </a:defRPr>
            </a:lvl1pPr>
            <a:lvl2pPr indent="0" lvl="1">
              <a:spcBef>
                <a:spcPts val="0"/>
              </a:spcBef>
              <a:spcAft>
                <a:spcPts val="0"/>
              </a:spcAft>
              <a:buSzPts val="1400"/>
              <a:buNone/>
              <a:defRPr sz="1800"/>
            </a:lvl2pPr>
            <a:lvl3pPr indent="0" lvl="2">
              <a:spcBef>
                <a:spcPts val="0"/>
              </a:spcBef>
              <a:spcAft>
                <a:spcPts val="0"/>
              </a:spcAft>
              <a:buSzPts val="1400"/>
              <a:buNone/>
              <a:defRPr sz="1800"/>
            </a:lvl3pPr>
            <a:lvl4pPr indent="0" lvl="3">
              <a:spcBef>
                <a:spcPts val="0"/>
              </a:spcBef>
              <a:spcAft>
                <a:spcPts val="0"/>
              </a:spcAft>
              <a:buSzPts val="1400"/>
              <a:buNone/>
              <a:defRPr sz="1800"/>
            </a:lvl4pPr>
            <a:lvl5pPr indent="0" lvl="4">
              <a:spcBef>
                <a:spcPts val="0"/>
              </a:spcBef>
              <a:spcAft>
                <a:spcPts val="0"/>
              </a:spcAft>
              <a:buSzPts val="1400"/>
              <a:buNone/>
              <a:defRPr sz="1800"/>
            </a:lvl5pPr>
            <a:lvl6pPr indent="0" lvl="5">
              <a:spcBef>
                <a:spcPts val="0"/>
              </a:spcBef>
              <a:spcAft>
                <a:spcPts val="0"/>
              </a:spcAft>
              <a:buSzPts val="1400"/>
              <a:buNone/>
              <a:defRPr sz="1800"/>
            </a:lvl6pPr>
            <a:lvl7pPr indent="0" lvl="6">
              <a:spcBef>
                <a:spcPts val="0"/>
              </a:spcBef>
              <a:spcAft>
                <a:spcPts val="0"/>
              </a:spcAft>
              <a:buSzPts val="1400"/>
              <a:buNone/>
              <a:defRPr sz="1800"/>
            </a:lvl7pPr>
            <a:lvl8pPr indent="0" lvl="7">
              <a:spcBef>
                <a:spcPts val="0"/>
              </a:spcBef>
              <a:spcAft>
                <a:spcPts val="0"/>
              </a:spcAft>
              <a:buSzPts val="1400"/>
              <a:buNone/>
              <a:defRPr sz="1800"/>
            </a:lvl8pPr>
            <a:lvl9pPr indent="0" lvl="8">
              <a:spcBef>
                <a:spcPts val="0"/>
              </a:spcBef>
              <a:spcAft>
                <a:spcPts val="0"/>
              </a:spcAft>
              <a:buSzPts val="1400"/>
              <a:buNone/>
              <a:defRPr sz="1800"/>
            </a:lvl9pPr>
          </a:lstStyle>
          <a:p/>
        </p:txBody>
      </p:sp>
      <p:sp>
        <p:nvSpPr>
          <p:cNvPr id="16" name="Google Shape;16;p1"/>
          <p:cNvSpPr txBox="1"/>
          <p:nvPr/>
        </p:nvSpPr>
        <p:spPr>
          <a:xfrm>
            <a:off x="10255504" y="6240989"/>
            <a:ext cx="725424" cy="534516"/>
          </a:xfrm>
          <a:prstGeom prst="rect">
            <a:avLst/>
          </a:prstGeom>
          <a:noFill/>
          <a:ln>
            <a:noFill/>
          </a:ln>
        </p:spPr>
        <p:txBody>
          <a:bodyPr anchorCtr="0" anchor="ctr" bIns="60950" lIns="121900" spcFirstLastPara="1" rIns="121900" wrap="square" tIns="60950">
            <a:noAutofit/>
          </a:bodyPr>
          <a:lstStyle/>
          <a:p>
            <a:pPr indent="0" lvl="0" marL="0" marR="0" rtl="0" algn="r">
              <a:spcBef>
                <a:spcPts val="0"/>
              </a:spcBef>
              <a:spcAft>
                <a:spcPts val="0"/>
              </a:spcAft>
              <a:buNone/>
            </a:pPr>
            <a:fld id="{00000000-1234-1234-1234-123412341234}" type="slidenum">
              <a:rPr b="1" i="0" lang="en-US" sz="1600" u="none" cap="none" strike="noStrike">
                <a:solidFill>
                  <a:schemeClr val="dk1"/>
                </a:solidFill>
                <a:latin typeface="Arial"/>
                <a:ea typeface="Arial"/>
                <a:cs typeface="Arial"/>
                <a:sym typeface="Arial"/>
              </a:rPr>
              <a:t>‹#›</a:t>
            </a:fld>
            <a:endParaRPr b="1" i="0" sz="1600" u="none" cap="none" strike="noStrike">
              <a:solidFill>
                <a:schemeClr val="dk1"/>
              </a:solidFill>
              <a:latin typeface="Arial"/>
              <a:ea typeface="Arial"/>
              <a:cs typeface="Arial"/>
              <a:sym typeface="Arial"/>
            </a:endParaRPr>
          </a:p>
        </p:txBody>
      </p:sp>
      <p:pic>
        <p:nvPicPr>
          <p:cNvPr id="17" name="Google Shape;17;p1"/>
          <p:cNvPicPr preferRelativeResize="0"/>
          <p:nvPr/>
        </p:nvPicPr>
        <p:blipFill rotWithShape="1">
          <a:blip r:embed="rId2">
            <a:alphaModFix/>
          </a:blip>
          <a:srcRect b="0" l="0" r="0" t="0"/>
          <a:stretch/>
        </p:blipFill>
        <p:spPr>
          <a:xfrm>
            <a:off x="419100" y="366636"/>
            <a:ext cx="4800600" cy="35602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image" Target="../media/image31.png"/><Relationship Id="rId9" Type="http://schemas.openxmlformats.org/officeDocument/2006/relationships/image" Target="../media/image36.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29.png"/><Relationship Id="rId8"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comments" Target="../comments/comment1.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9.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5"/>
          <p:cNvSpPr txBox="1"/>
          <p:nvPr>
            <p:ph idx="1" type="body"/>
          </p:nvPr>
        </p:nvSpPr>
        <p:spPr>
          <a:xfrm>
            <a:off x="326525" y="3120452"/>
            <a:ext cx="6638400" cy="2702100"/>
          </a:xfrm>
          <a:prstGeom prst="rect">
            <a:avLst/>
          </a:prstGeom>
          <a:noFill/>
          <a:ln>
            <a:noFill/>
          </a:ln>
        </p:spPr>
        <p:txBody>
          <a:bodyPr anchorCtr="0" anchor="t" bIns="45700" lIns="0" spcFirstLastPara="1" rIns="91425" wrap="square" tIns="45700">
            <a:noAutofit/>
          </a:bodyPr>
          <a:lstStyle/>
          <a:p>
            <a:pPr indent="0" lvl="0" marL="0" marR="0" rtl="0" algn="l">
              <a:lnSpc>
                <a:spcPct val="90000"/>
              </a:lnSpc>
              <a:spcBef>
                <a:spcPts val="0"/>
              </a:spcBef>
              <a:spcAft>
                <a:spcPts val="0"/>
              </a:spcAft>
              <a:buClr>
                <a:srgbClr val="005BBB"/>
              </a:buClr>
              <a:buFont typeface="Arial"/>
              <a:buNone/>
            </a:pPr>
            <a:r>
              <a:rPr b="1" lang="en-US" sz="2000"/>
              <a:t>IE 505</a:t>
            </a:r>
            <a:endParaRPr b="1" sz="2000"/>
          </a:p>
          <a:p>
            <a:pPr indent="0" lvl="0" marL="0" marR="0" rtl="0" algn="l">
              <a:lnSpc>
                <a:spcPct val="90000"/>
              </a:lnSpc>
              <a:spcBef>
                <a:spcPts val="0"/>
              </a:spcBef>
              <a:spcAft>
                <a:spcPts val="0"/>
              </a:spcAft>
              <a:buClr>
                <a:srgbClr val="005BBB"/>
              </a:buClr>
              <a:buFont typeface="Arial"/>
              <a:buNone/>
            </a:pPr>
            <a:r>
              <a:rPr b="1" lang="en-US" sz="2000"/>
              <a:t>Team Kappa</a:t>
            </a:r>
            <a:endParaRPr b="1" sz="2000"/>
          </a:p>
          <a:p>
            <a:pPr indent="0" lvl="0" marL="0" rtl="0" algn="l">
              <a:lnSpc>
                <a:spcPct val="100000"/>
              </a:lnSpc>
              <a:spcBef>
                <a:spcPts val="0"/>
              </a:spcBef>
              <a:spcAft>
                <a:spcPts val="0"/>
              </a:spcAft>
              <a:buNone/>
            </a:pPr>
            <a:r>
              <a:rPr i="1" lang="en-US" sz="1800">
                <a:latin typeface="Georgia"/>
                <a:ea typeface="Georgia"/>
                <a:cs typeface="Georgia"/>
                <a:sym typeface="Georgia"/>
              </a:rPr>
              <a:t>Sarthak Devmurari</a:t>
            </a:r>
            <a:endParaRPr i="1" sz="1800">
              <a:latin typeface="Georgia"/>
              <a:ea typeface="Georgia"/>
              <a:cs typeface="Georgia"/>
              <a:sym typeface="Georgia"/>
            </a:endParaRPr>
          </a:p>
          <a:p>
            <a:pPr indent="0" lvl="0" marL="0" rtl="0" algn="l">
              <a:lnSpc>
                <a:spcPct val="100000"/>
              </a:lnSpc>
              <a:spcBef>
                <a:spcPts val="0"/>
              </a:spcBef>
              <a:spcAft>
                <a:spcPts val="0"/>
              </a:spcAft>
              <a:buNone/>
            </a:pPr>
            <a:r>
              <a:rPr i="1" lang="en-US" sz="1800">
                <a:latin typeface="Georgia"/>
                <a:ea typeface="Georgia"/>
                <a:cs typeface="Georgia"/>
                <a:sym typeface="Georgia"/>
              </a:rPr>
              <a:t>Duc Nguyen</a:t>
            </a:r>
            <a:endParaRPr i="1" sz="1800">
              <a:latin typeface="Georgia"/>
              <a:ea typeface="Georgia"/>
              <a:cs typeface="Georgia"/>
              <a:sym typeface="Georgia"/>
            </a:endParaRPr>
          </a:p>
          <a:p>
            <a:pPr indent="0" lvl="0" marL="0" rtl="0" algn="l">
              <a:lnSpc>
                <a:spcPct val="100000"/>
              </a:lnSpc>
              <a:spcBef>
                <a:spcPts val="0"/>
              </a:spcBef>
              <a:spcAft>
                <a:spcPts val="0"/>
              </a:spcAft>
              <a:buNone/>
            </a:pPr>
            <a:r>
              <a:rPr i="1" lang="en-US" sz="1800">
                <a:latin typeface="Georgia"/>
                <a:ea typeface="Georgia"/>
                <a:cs typeface="Georgia"/>
                <a:sym typeface="Georgia"/>
              </a:rPr>
              <a:t>Arka Chowdhury</a:t>
            </a:r>
            <a:endParaRPr i="1" sz="1800">
              <a:latin typeface="Georgia"/>
              <a:ea typeface="Georgia"/>
              <a:cs typeface="Georgia"/>
              <a:sym typeface="Georgia"/>
            </a:endParaRPr>
          </a:p>
          <a:p>
            <a:pPr indent="0" lvl="0" marL="0" rtl="0" algn="l">
              <a:lnSpc>
                <a:spcPct val="100000"/>
              </a:lnSpc>
              <a:spcBef>
                <a:spcPts val="0"/>
              </a:spcBef>
              <a:spcAft>
                <a:spcPts val="0"/>
              </a:spcAft>
              <a:buNone/>
            </a:pPr>
            <a:r>
              <a:rPr i="1" lang="en-US" sz="1800">
                <a:latin typeface="Georgia"/>
                <a:ea typeface="Georgia"/>
                <a:cs typeface="Georgia"/>
                <a:sym typeface="Georgia"/>
              </a:rPr>
              <a:t>Joseph Szabo</a:t>
            </a:r>
            <a:endParaRPr i="1" sz="1800">
              <a:latin typeface="Georgia"/>
              <a:ea typeface="Georgia"/>
              <a:cs typeface="Georgia"/>
              <a:sym typeface="Georgia"/>
            </a:endParaRPr>
          </a:p>
          <a:p>
            <a:pPr indent="0" lvl="0" marL="0" rtl="0" algn="l">
              <a:lnSpc>
                <a:spcPct val="100000"/>
              </a:lnSpc>
              <a:spcBef>
                <a:spcPts val="0"/>
              </a:spcBef>
              <a:spcAft>
                <a:spcPts val="0"/>
              </a:spcAft>
              <a:buNone/>
            </a:pPr>
            <a:r>
              <a:rPr i="1" lang="en-US" sz="1800">
                <a:latin typeface="Georgia"/>
                <a:ea typeface="Georgia"/>
                <a:cs typeface="Georgia"/>
                <a:sym typeface="Georgia"/>
              </a:rPr>
              <a:t>Mit Rami</a:t>
            </a:r>
            <a:endParaRPr i="1" sz="1800">
              <a:latin typeface="Georgia"/>
              <a:ea typeface="Georgia"/>
              <a:cs typeface="Georgia"/>
              <a:sym typeface="Georgia"/>
            </a:endParaRPr>
          </a:p>
          <a:p>
            <a:pPr indent="0" lvl="0" marL="0" rtl="0" algn="l">
              <a:lnSpc>
                <a:spcPct val="100000"/>
              </a:lnSpc>
              <a:spcBef>
                <a:spcPts val="0"/>
              </a:spcBef>
              <a:spcAft>
                <a:spcPts val="800"/>
              </a:spcAft>
              <a:buNone/>
            </a:pPr>
            <a:r>
              <a:rPr i="1" lang="en-US" sz="1800">
                <a:latin typeface="Georgia"/>
                <a:ea typeface="Georgia"/>
                <a:cs typeface="Georgia"/>
                <a:sym typeface="Georgia"/>
              </a:rPr>
              <a:t>Vaibhav Shah</a:t>
            </a:r>
            <a:endParaRPr i="1" sz="1800">
              <a:latin typeface="Georgia"/>
              <a:ea typeface="Georgia"/>
              <a:cs typeface="Georgia"/>
              <a:sym typeface="Georgia"/>
            </a:endParaRPr>
          </a:p>
        </p:txBody>
      </p:sp>
      <p:sp>
        <p:nvSpPr>
          <p:cNvPr id="74" name="Google Shape;74;p15"/>
          <p:cNvSpPr txBox="1"/>
          <p:nvPr>
            <p:ph type="ctrTitle"/>
          </p:nvPr>
        </p:nvSpPr>
        <p:spPr>
          <a:xfrm>
            <a:off x="127825" y="548175"/>
            <a:ext cx="5462700" cy="2379000"/>
          </a:xfrm>
          <a:prstGeom prst="rect">
            <a:avLst/>
          </a:prstGeom>
          <a:noFill/>
          <a:ln>
            <a:noFill/>
          </a:ln>
        </p:spPr>
        <p:txBody>
          <a:bodyPr anchorCtr="0" anchor="b" bIns="45700" lIns="0" spcFirstLastPara="1" rIns="91425" wrap="square" tIns="45700">
            <a:noAutofit/>
          </a:bodyPr>
          <a:lstStyle/>
          <a:p>
            <a:pPr indent="0" lvl="0" marL="0" rtl="0" algn="l">
              <a:lnSpc>
                <a:spcPct val="107916"/>
              </a:lnSpc>
              <a:spcBef>
                <a:spcPts val="0"/>
              </a:spcBef>
              <a:spcAft>
                <a:spcPts val="800"/>
              </a:spcAft>
              <a:buClr>
                <a:srgbClr val="000000"/>
              </a:buClr>
              <a:buSzPts val="1100"/>
              <a:buFont typeface="Arial"/>
              <a:buNone/>
            </a:pPr>
            <a:r>
              <a:rPr b="0" lang="en-US" sz="3600">
                <a:solidFill>
                  <a:schemeClr val="lt2"/>
                </a:solidFill>
                <a:latin typeface="Cambria"/>
                <a:ea typeface="Cambria"/>
                <a:cs typeface="Cambria"/>
                <a:sym typeface="Cambria"/>
              </a:rPr>
              <a:t>Planning for the Optimal Production and Design of a High-End Rowing Machine</a:t>
            </a:r>
            <a:endParaRPr i="0" sz="3600" u="none" cap="none" strike="noStrike">
              <a:solidFill>
                <a:schemeClr val="lt2"/>
              </a:solidFill>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838203" y="1043761"/>
            <a:ext cx="10515600" cy="868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US" sz="1800"/>
              <a:t>The simulation of one of the component of Actuator.</a:t>
            </a:r>
            <a:endParaRPr sz="1800"/>
          </a:p>
        </p:txBody>
      </p:sp>
      <p:pic>
        <p:nvPicPr>
          <p:cNvPr id="146" name="Google Shape;146;p24"/>
          <p:cNvPicPr preferRelativeResize="0"/>
          <p:nvPr/>
        </p:nvPicPr>
        <p:blipFill>
          <a:blip r:embed="rId3">
            <a:alphaModFix/>
          </a:blip>
          <a:stretch>
            <a:fillRect/>
          </a:stretch>
        </p:blipFill>
        <p:spPr>
          <a:xfrm>
            <a:off x="0" y="1701725"/>
            <a:ext cx="12191999" cy="51562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5"/>
          <p:cNvSpPr txBox="1"/>
          <p:nvPr>
            <p:ph idx="1" type="body"/>
          </p:nvPr>
        </p:nvSpPr>
        <p:spPr>
          <a:xfrm>
            <a:off x="569468" y="2189263"/>
            <a:ext cx="6402900" cy="37905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Clr>
                <a:srgbClr val="000000"/>
              </a:buClr>
              <a:buSzPts val="2000"/>
              <a:buChar char="●"/>
            </a:pPr>
            <a:r>
              <a:rPr lang="en-US">
                <a:solidFill>
                  <a:srgbClr val="000000"/>
                </a:solidFill>
              </a:rPr>
              <a:t>Cost of machine (Attended and unattended)</a:t>
            </a:r>
            <a:endParaRPr>
              <a:solidFill>
                <a:srgbClr val="000000"/>
              </a:solidFill>
            </a:endParaRPr>
          </a:p>
          <a:p>
            <a:pPr indent="-355600" lvl="0" marL="457200" rtl="0" algn="l">
              <a:spcBef>
                <a:spcPts val="0"/>
              </a:spcBef>
              <a:spcAft>
                <a:spcPts val="0"/>
              </a:spcAft>
              <a:buClr>
                <a:srgbClr val="000000"/>
              </a:buClr>
              <a:buSzPts val="2000"/>
              <a:buChar char="●"/>
            </a:pPr>
            <a:r>
              <a:rPr lang="en-US">
                <a:solidFill>
                  <a:srgbClr val="000000"/>
                </a:solidFill>
              </a:rPr>
              <a:t>Consumable tolling machines</a:t>
            </a:r>
            <a:endParaRPr>
              <a:solidFill>
                <a:srgbClr val="000000"/>
              </a:solidFill>
            </a:endParaRPr>
          </a:p>
          <a:p>
            <a:pPr indent="-355600" lvl="0" marL="457200" rtl="0" algn="l">
              <a:spcBef>
                <a:spcPts val="0"/>
              </a:spcBef>
              <a:spcAft>
                <a:spcPts val="0"/>
              </a:spcAft>
              <a:buClr>
                <a:srgbClr val="000000"/>
              </a:buClr>
              <a:buSzPts val="2000"/>
              <a:buChar char="●"/>
            </a:pPr>
            <a:r>
              <a:rPr lang="en-US">
                <a:solidFill>
                  <a:srgbClr val="000000"/>
                </a:solidFill>
              </a:rPr>
              <a:t>Material expense</a:t>
            </a:r>
            <a:endParaRPr>
              <a:solidFill>
                <a:srgbClr val="000000"/>
              </a:solidFill>
            </a:endParaRPr>
          </a:p>
          <a:p>
            <a:pPr indent="-355600" lvl="0" marL="457200" rtl="0" algn="l">
              <a:spcBef>
                <a:spcPts val="0"/>
              </a:spcBef>
              <a:spcAft>
                <a:spcPts val="0"/>
              </a:spcAft>
              <a:buClr>
                <a:srgbClr val="000000"/>
              </a:buClr>
              <a:buSzPts val="2000"/>
              <a:buChar char="●"/>
            </a:pPr>
            <a:r>
              <a:rPr lang="en-US">
                <a:solidFill>
                  <a:srgbClr val="000000"/>
                </a:solidFill>
              </a:rPr>
              <a:t>Machine running cost</a:t>
            </a:r>
            <a:endParaRPr>
              <a:solidFill>
                <a:srgbClr val="000000"/>
              </a:solidFill>
            </a:endParaRPr>
          </a:p>
          <a:p>
            <a:pPr indent="-355600" lvl="0" marL="457200" rtl="0" algn="l">
              <a:spcBef>
                <a:spcPts val="0"/>
              </a:spcBef>
              <a:spcAft>
                <a:spcPts val="0"/>
              </a:spcAft>
              <a:buClr>
                <a:srgbClr val="000000"/>
              </a:buClr>
              <a:buSzPts val="2000"/>
              <a:buChar char="●"/>
            </a:pPr>
            <a:r>
              <a:rPr lang="en-US">
                <a:solidFill>
                  <a:srgbClr val="000000"/>
                </a:solidFill>
              </a:rPr>
              <a:t>Approximate unit cost</a:t>
            </a:r>
            <a:endParaRPr>
              <a:solidFill>
                <a:srgbClr val="000000"/>
              </a:solidFill>
            </a:endParaRPr>
          </a:p>
          <a:p>
            <a:pPr indent="-355600" lvl="0" marL="457200" rtl="0" algn="l">
              <a:spcBef>
                <a:spcPts val="0"/>
              </a:spcBef>
              <a:spcAft>
                <a:spcPts val="0"/>
              </a:spcAft>
              <a:buClr>
                <a:srgbClr val="000000"/>
              </a:buClr>
              <a:buSzPts val="2000"/>
              <a:buChar char="●"/>
            </a:pPr>
            <a:r>
              <a:rPr lang="en-US">
                <a:solidFill>
                  <a:srgbClr val="000000"/>
                </a:solidFill>
              </a:rPr>
              <a:t>Rent and Utilities</a:t>
            </a:r>
            <a:endParaRPr>
              <a:solidFill>
                <a:srgbClr val="000000"/>
              </a:solidFill>
            </a:endParaRPr>
          </a:p>
          <a:p>
            <a:pPr indent="-355600" lvl="0" marL="457200" rtl="0" algn="l">
              <a:spcBef>
                <a:spcPts val="0"/>
              </a:spcBef>
              <a:spcAft>
                <a:spcPts val="0"/>
              </a:spcAft>
              <a:buClr>
                <a:srgbClr val="000000"/>
              </a:buClr>
              <a:buSzPts val="2000"/>
              <a:buChar char="●"/>
            </a:pPr>
            <a:r>
              <a:rPr lang="en-US">
                <a:solidFill>
                  <a:srgbClr val="000000"/>
                </a:solidFill>
              </a:rPr>
              <a:t>Admin cost per order</a:t>
            </a:r>
            <a:endParaRPr>
              <a:solidFill>
                <a:srgbClr val="000000"/>
              </a:solidFill>
            </a:endParaRPr>
          </a:p>
        </p:txBody>
      </p:sp>
      <p:sp>
        <p:nvSpPr>
          <p:cNvPr id="153" name="Google Shape;153;p25"/>
          <p:cNvSpPr txBox="1"/>
          <p:nvPr>
            <p:ph type="title"/>
          </p:nvPr>
        </p:nvSpPr>
        <p:spPr>
          <a:xfrm>
            <a:off x="566928" y="1316736"/>
            <a:ext cx="10515600" cy="86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Manufacturing Costs</a:t>
            </a:r>
            <a:endParaRPr/>
          </a:p>
        </p:txBody>
      </p:sp>
      <p:pic>
        <p:nvPicPr>
          <p:cNvPr descr="Cost spreadsheet.JPG" id="154" name="Google Shape;154;p25"/>
          <p:cNvPicPr preferRelativeResize="0"/>
          <p:nvPr/>
        </p:nvPicPr>
        <p:blipFill>
          <a:blip r:embed="rId3">
            <a:alphaModFix/>
          </a:blip>
          <a:stretch>
            <a:fillRect/>
          </a:stretch>
        </p:blipFill>
        <p:spPr>
          <a:xfrm>
            <a:off x="4749825" y="2994450"/>
            <a:ext cx="3738650" cy="2985325"/>
          </a:xfrm>
          <a:prstGeom prst="rect">
            <a:avLst/>
          </a:prstGeom>
          <a:noFill/>
          <a:ln>
            <a:noFill/>
          </a:ln>
        </p:spPr>
      </p:pic>
      <p:pic>
        <p:nvPicPr>
          <p:cNvPr descr="manufacturing cost.png" id="155" name="Google Shape;155;p25"/>
          <p:cNvPicPr preferRelativeResize="0"/>
          <p:nvPr/>
        </p:nvPicPr>
        <p:blipFill>
          <a:blip r:embed="rId4">
            <a:alphaModFix/>
          </a:blip>
          <a:stretch>
            <a:fillRect/>
          </a:stretch>
        </p:blipFill>
        <p:spPr>
          <a:xfrm>
            <a:off x="8734450" y="3491075"/>
            <a:ext cx="3242925" cy="2040800"/>
          </a:xfrm>
          <a:prstGeom prst="rect">
            <a:avLst/>
          </a:prstGeom>
          <a:noFill/>
          <a:ln>
            <a:noFill/>
          </a:ln>
        </p:spPr>
      </p:pic>
      <p:graphicFrame>
        <p:nvGraphicFramePr>
          <p:cNvPr id="156" name="Google Shape;156;p25"/>
          <p:cNvGraphicFramePr/>
          <p:nvPr/>
        </p:nvGraphicFramePr>
        <p:xfrm>
          <a:off x="6096600" y="1114475"/>
          <a:ext cx="3000000" cy="3000000"/>
        </p:xfrm>
        <a:graphic>
          <a:graphicData uri="http://schemas.openxmlformats.org/drawingml/2006/table">
            <a:tbl>
              <a:tblPr>
                <a:noFill/>
                <a:tableStyleId>{59A19165-7673-4BD7-A572-2013718F093B}</a:tableStyleId>
              </a:tblPr>
              <a:tblGrid>
                <a:gridCol w="2954650"/>
                <a:gridCol w="1150500"/>
              </a:tblGrid>
              <a:tr h="499050">
                <a:tc>
                  <a:txBody>
                    <a:bodyPr/>
                    <a:lstStyle/>
                    <a:p>
                      <a:pPr indent="0" lvl="0" marL="0" rtl="0" algn="l">
                        <a:spcBef>
                          <a:spcPts val="0"/>
                        </a:spcBef>
                        <a:spcAft>
                          <a:spcPts val="0"/>
                        </a:spcAft>
                        <a:buNone/>
                      </a:pPr>
                      <a:r>
                        <a:rPr b="1" lang="en-US"/>
                        <a:t>Old Machine</a:t>
                      </a:r>
                      <a:endParaRPr b="1"/>
                    </a:p>
                  </a:txBody>
                  <a:tcPr marT="91425" marB="91425" marR="91425" marL="91425"/>
                </a:tc>
                <a:tc>
                  <a:txBody>
                    <a:bodyPr/>
                    <a:lstStyle/>
                    <a:p>
                      <a:pPr indent="0" lvl="0" marL="0" rtl="0" algn="l">
                        <a:spcBef>
                          <a:spcPts val="0"/>
                        </a:spcBef>
                        <a:spcAft>
                          <a:spcPts val="0"/>
                        </a:spcAft>
                        <a:buNone/>
                      </a:pPr>
                      <a:r>
                        <a:rPr b="1" lang="en-US"/>
                        <a:t>$4,255.5</a:t>
                      </a:r>
                      <a:endParaRPr b="1"/>
                    </a:p>
                  </a:txBody>
                  <a:tcPr marT="91425" marB="91425" marR="91425" marL="91425"/>
                </a:tc>
              </a:tr>
              <a:tr h="499050">
                <a:tc>
                  <a:txBody>
                    <a:bodyPr/>
                    <a:lstStyle/>
                    <a:p>
                      <a:pPr indent="0" lvl="0" marL="0" rtl="0" algn="l">
                        <a:spcBef>
                          <a:spcPts val="0"/>
                        </a:spcBef>
                        <a:spcAft>
                          <a:spcPts val="0"/>
                        </a:spcAft>
                        <a:buNone/>
                      </a:pPr>
                      <a:r>
                        <a:rPr b="1" lang="en-US"/>
                        <a:t>New Machine</a:t>
                      </a:r>
                      <a:endParaRPr b="1"/>
                    </a:p>
                  </a:txBody>
                  <a:tcPr marT="91425" marB="91425" marR="91425" marL="91425"/>
                </a:tc>
                <a:tc>
                  <a:txBody>
                    <a:bodyPr/>
                    <a:lstStyle/>
                    <a:p>
                      <a:pPr indent="0" lvl="0" marL="0" rtl="0" algn="l">
                        <a:spcBef>
                          <a:spcPts val="0"/>
                        </a:spcBef>
                        <a:spcAft>
                          <a:spcPts val="0"/>
                        </a:spcAft>
                        <a:buNone/>
                      </a:pPr>
                      <a:r>
                        <a:rPr b="1" lang="en-US"/>
                        <a:t>$4,165.85</a:t>
                      </a:r>
                      <a:endParaRPr b="1"/>
                    </a:p>
                  </a:txBody>
                  <a:tcPr marT="91425" marB="91425" marR="91425" marL="91425"/>
                </a:tc>
              </a:tr>
              <a:tr h="649125">
                <a:tc>
                  <a:txBody>
                    <a:bodyPr/>
                    <a:lstStyle/>
                    <a:p>
                      <a:pPr indent="0" lvl="0" marL="0" rtl="0" algn="l">
                        <a:spcBef>
                          <a:spcPts val="0"/>
                        </a:spcBef>
                        <a:spcAft>
                          <a:spcPts val="0"/>
                        </a:spcAft>
                        <a:buNone/>
                      </a:pPr>
                      <a:r>
                        <a:rPr b="1" lang="en-US"/>
                        <a:t>New Machine with Robotic Arm</a:t>
                      </a:r>
                      <a:endParaRPr b="1"/>
                    </a:p>
                  </a:txBody>
                  <a:tcPr marT="91425" marB="91425" marR="91425" marL="91425"/>
                </a:tc>
                <a:tc>
                  <a:txBody>
                    <a:bodyPr/>
                    <a:lstStyle/>
                    <a:p>
                      <a:pPr indent="0" lvl="0" marL="0" rtl="0" algn="l">
                        <a:spcBef>
                          <a:spcPts val="0"/>
                        </a:spcBef>
                        <a:spcAft>
                          <a:spcPts val="0"/>
                        </a:spcAft>
                        <a:buNone/>
                      </a:pPr>
                      <a:r>
                        <a:rPr b="1" lang="en-US"/>
                        <a:t>$4,127.05</a:t>
                      </a:r>
                      <a:endParaRPr b="1"/>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6"/>
          <p:cNvSpPr txBox="1"/>
          <p:nvPr>
            <p:ph type="title"/>
          </p:nvPr>
        </p:nvSpPr>
        <p:spPr>
          <a:xfrm>
            <a:off x="645668" y="1320800"/>
            <a:ext cx="10515600" cy="7161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None/>
            </a:pPr>
            <a:r>
              <a:rPr lang="en-US"/>
              <a:t>Results - </a:t>
            </a:r>
            <a:r>
              <a:rPr lang="en-US"/>
              <a:t>EOQ</a:t>
            </a:r>
            <a:endParaRPr/>
          </a:p>
        </p:txBody>
      </p:sp>
      <p:graphicFrame>
        <p:nvGraphicFramePr>
          <p:cNvPr id="162" name="Google Shape;162;p26"/>
          <p:cNvGraphicFramePr/>
          <p:nvPr/>
        </p:nvGraphicFramePr>
        <p:xfrm>
          <a:off x="7123800" y="1933150"/>
          <a:ext cx="3000000" cy="3000000"/>
        </p:xfrm>
        <a:graphic>
          <a:graphicData uri="http://schemas.openxmlformats.org/drawingml/2006/table">
            <a:tbl>
              <a:tblPr>
                <a:noFill/>
                <a:tableStyleId>{0B7EF43C-4A05-4968-A16B-ADEA1DDB7BE3}</a:tableStyleId>
              </a:tblPr>
              <a:tblGrid>
                <a:gridCol w="1838325"/>
                <a:gridCol w="571500"/>
              </a:tblGrid>
              <a:tr h="190500">
                <a:tc gridSpan="2">
                  <a:txBody>
                    <a:bodyPr/>
                    <a:lstStyle/>
                    <a:p>
                      <a:pPr indent="0" lvl="0" marL="0" rtl="0" algn="ctr">
                        <a:lnSpc>
                          <a:spcPct val="115000"/>
                        </a:lnSpc>
                        <a:spcBef>
                          <a:spcPts val="0"/>
                        </a:spcBef>
                        <a:spcAft>
                          <a:spcPts val="0"/>
                        </a:spcAft>
                        <a:buNone/>
                      </a:pPr>
                      <a:r>
                        <a:rPr lang="en-US" sz="1100">
                          <a:latin typeface="Calibri"/>
                          <a:ea typeface="Calibri"/>
                          <a:cs typeface="Calibri"/>
                          <a:sym typeface="Calibri"/>
                        </a:rPr>
                        <a:t>Total cost of unit in inventory</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7CAAC"/>
                    </a:solidFill>
                  </a:tcPr>
                </a:tc>
                <a:tc hMerge="1"/>
              </a:tr>
              <a:tr h="190500">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Machine cost attended</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70</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Machine cost unattended</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40</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Consumable tolling </a:t>
                      </a:r>
                      <a:r>
                        <a:rPr lang="en-US" sz="1100">
                          <a:latin typeface="Calibri"/>
                          <a:ea typeface="Calibri"/>
                          <a:cs typeface="Calibri"/>
                          <a:sym typeface="Calibri"/>
                        </a:rPr>
                        <a:t>machine</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300</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Material expense</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400</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Machine running cost</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15000</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Approximate unit cost</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1500</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Rent and </a:t>
                      </a:r>
                      <a:r>
                        <a:rPr lang="en-US" sz="1100">
                          <a:latin typeface="Calibri"/>
                          <a:ea typeface="Calibri"/>
                          <a:cs typeface="Calibri"/>
                          <a:sym typeface="Calibri"/>
                        </a:rPr>
                        <a:t>Utilities</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1500</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Admin cost per order</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20</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Total Cost of unit in inventory</a:t>
                      </a:r>
                      <a:endParaRPr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4131.95</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163" name="Google Shape;163;p26"/>
          <p:cNvGraphicFramePr/>
          <p:nvPr/>
        </p:nvGraphicFramePr>
        <p:xfrm>
          <a:off x="4810525" y="1933150"/>
          <a:ext cx="3000000" cy="3000000"/>
        </p:xfrm>
        <a:graphic>
          <a:graphicData uri="http://schemas.openxmlformats.org/drawingml/2006/table">
            <a:tbl>
              <a:tblPr>
                <a:noFill/>
                <a:tableStyleId>{0B7EF43C-4A05-4968-A16B-ADEA1DDB7BE3}</a:tableStyleId>
              </a:tblPr>
              <a:tblGrid>
                <a:gridCol w="1419225"/>
                <a:gridCol w="571500"/>
              </a:tblGrid>
              <a:tr h="190500">
                <a:tc gridSpan="2">
                  <a:txBody>
                    <a:bodyPr/>
                    <a:lstStyle/>
                    <a:p>
                      <a:pPr indent="0" lvl="0" marL="0" rtl="0" algn="ctr">
                        <a:lnSpc>
                          <a:spcPct val="115000"/>
                        </a:lnSpc>
                        <a:spcBef>
                          <a:spcPts val="0"/>
                        </a:spcBef>
                        <a:spcAft>
                          <a:spcPts val="0"/>
                        </a:spcAft>
                        <a:buNone/>
                      </a:pPr>
                      <a:r>
                        <a:rPr lang="en-US" sz="1100">
                          <a:latin typeface="Calibri"/>
                          <a:ea typeface="Calibri"/>
                          <a:cs typeface="Calibri"/>
                          <a:sym typeface="Calibri"/>
                        </a:rPr>
                        <a:t>Time to make 1 product</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BDD6EE"/>
                    </a:solidFill>
                  </a:tcPr>
                </a:tc>
                <a:tc hMerge="1"/>
              </a:tr>
              <a:tr h="190500">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Decrease in time (%)</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8D08D"/>
                    </a:solidFill>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8D08D"/>
                    </a:solidFill>
                  </a:tcPr>
                </a:tc>
              </a:tr>
              <a:tr h="190500">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Process time (hours)</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3.285</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90500">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Decrease in time (%)</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8D08D"/>
                    </a:solidFill>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10</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8D08D"/>
                    </a:solidFill>
                  </a:tcPr>
                </a:tc>
              </a:tr>
              <a:tr h="200025">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Setup time (hours)</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0.6</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Assembly time (hours)</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4</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Total time</a:t>
                      </a:r>
                      <a:endParaRPr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3.885</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graphicFrame>
        <p:nvGraphicFramePr>
          <p:cNvPr id="164" name="Google Shape;164;p26"/>
          <p:cNvGraphicFramePr/>
          <p:nvPr/>
        </p:nvGraphicFramePr>
        <p:xfrm>
          <a:off x="9876925" y="1933150"/>
          <a:ext cx="3000000" cy="3000000"/>
        </p:xfrm>
        <a:graphic>
          <a:graphicData uri="http://schemas.openxmlformats.org/drawingml/2006/table">
            <a:tbl>
              <a:tblPr>
                <a:noFill/>
                <a:tableStyleId>{0B7EF43C-4A05-4968-A16B-ADEA1DDB7BE3}</a:tableStyleId>
              </a:tblPr>
              <a:tblGrid>
                <a:gridCol w="819150"/>
                <a:gridCol w="857250"/>
              </a:tblGrid>
              <a:tr h="190500">
                <a:tc gridSpan="2">
                  <a:txBody>
                    <a:bodyPr/>
                    <a:lstStyle/>
                    <a:p>
                      <a:pPr indent="0" lvl="0" marL="0" rtl="0" algn="ctr">
                        <a:lnSpc>
                          <a:spcPct val="115000"/>
                        </a:lnSpc>
                        <a:spcBef>
                          <a:spcPts val="0"/>
                        </a:spcBef>
                        <a:spcAft>
                          <a:spcPts val="0"/>
                        </a:spcAft>
                        <a:buNone/>
                      </a:pPr>
                      <a:r>
                        <a:rPr lang="en-US" sz="1100">
                          <a:latin typeface="Calibri"/>
                          <a:ea typeface="Calibri"/>
                          <a:cs typeface="Calibri"/>
                          <a:sym typeface="Calibri"/>
                        </a:rPr>
                        <a:t>Critical time to reorder</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E598"/>
                    </a:solidFill>
                  </a:tcPr>
                </a:tc>
                <a:tc hMerge="1"/>
              </a:tr>
              <a:tr h="190500">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Interest Rate</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0.06</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Demand</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340</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Q*</a:t>
                      </a:r>
                      <a:endParaRPr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7.406555819</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T(in years)</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0.0217839877</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00025">
                <a:tc>
                  <a:txBody>
                    <a:bodyPr/>
                    <a:lstStyle/>
                    <a:p>
                      <a:pPr indent="0" lvl="0" marL="0" rtl="0" algn="l">
                        <a:lnSpc>
                          <a:spcPct val="115000"/>
                        </a:lnSpc>
                        <a:spcBef>
                          <a:spcPts val="0"/>
                        </a:spcBef>
                        <a:spcAft>
                          <a:spcPts val="0"/>
                        </a:spcAft>
                        <a:buNone/>
                      </a:pPr>
                      <a:r>
                        <a:rPr lang="en-US" sz="1100">
                          <a:latin typeface="Calibri"/>
                          <a:ea typeface="Calibri"/>
                          <a:cs typeface="Calibri"/>
                          <a:sym typeface="Calibri"/>
                        </a:rPr>
                        <a:t>T(in days)</a:t>
                      </a:r>
                      <a:endParaRPr sz="1100">
                        <a:latin typeface="Calibri"/>
                        <a:ea typeface="Calibri"/>
                        <a:cs typeface="Calibri"/>
                        <a:sym typeface="Calibri"/>
                      </a:endParaRPr>
                    </a:p>
                  </a:txBody>
                  <a:tcPr marT="91425" marB="91425" marR="28575" marL="28575" anchor="b">
                    <a:lnL cap="flat" cmpd="sng" w="19050">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US" sz="1100">
                          <a:latin typeface="Calibri"/>
                          <a:ea typeface="Calibri"/>
                          <a:cs typeface="Calibri"/>
                          <a:sym typeface="Calibri"/>
                        </a:rPr>
                        <a:t>7.951155512</a:t>
                      </a:r>
                      <a:endParaRPr sz="1100">
                        <a:latin typeface="Calibri"/>
                        <a:ea typeface="Calibri"/>
                        <a:cs typeface="Calibri"/>
                        <a:sym typeface="Calibri"/>
                      </a:endParaRPr>
                    </a:p>
                  </a:txBody>
                  <a:tcPr marT="91425" marB="91425" marR="28575" marL="28575" anchor="b">
                    <a:lnL cap="flat" cmpd="sng" w="9525">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165" name="Google Shape;165;p26"/>
          <p:cNvSpPr txBox="1"/>
          <p:nvPr>
            <p:ph idx="1" type="body"/>
          </p:nvPr>
        </p:nvSpPr>
        <p:spPr>
          <a:xfrm>
            <a:off x="203800" y="2185425"/>
            <a:ext cx="4354800" cy="4186200"/>
          </a:xfrm>
          <a:prstGeom prst="rect">
            <a:avLst/>
          </a:prstGeom>
          <a:noFill/>
          <a:ln>
            <a:noFill/>
          </a:ln>
        </p:spPr>
        <p:txBody>
          <a:bodyPr anchorCtr="0" anchor="t" bIns="45700" lIns="182875" spcFirstLastPara="1" rIns="182875" wrap="square" tIns="45700">
            <a:noAutofit/>
          </a:bodyPr>
          <a:lstStyle/>
          <a:p>
            <a:pPr indent="-355600" lvl="0" marL="457200" marR="0" rtl="0" algn="l">
              <a:lnSpc>
                <a:spcPct val="130000"/>
              </a:lnSpc>
              <a:spcBef>
                <a:spcPts val="1000"/>
              </a:spcBef>
              <a:spcAft>
                <a:spcPts val="0"/>
              </a:spcAft>
              <a:buClr>
                <a:schemeClr val="dk1"/>
              </a:buClr>
              <a:buSzPts val="2000"/>
              <a:buFont typeface="Arial"/>
              <a:buChar char="•"/>
            </a:pPr>
            <a:r>
              <a:rPr lang="en-US"/>
              <a:t>We used an EOQ model to calculate the optimal lot size, and when to begin production and re-ordering of new products</a:t>
            </a:r>
            <a:endParaRPr/>
          </a:p>
          <a:p>
            <a:pPr indent="-367030" lvl="0" marL="457200" marR="0" rtl="0" algn="l">
              <a:lnSpc>
                <a:spcPct val="130000"/>
              </a:lnSpc>
              <a:spcBef>
                <a:spcPts val="0"/>
              </a:spcBef>
              <a:spcAft>
                <a:spcPts val="0"/>
              </a:spcAft>
              <a:buSzPts val="2180"/>
              <a:buChar char="•"/>
            </a:pPr>
            <a:r>
              <a:rPr lang="en-US"/>
              <a:t>Using the data seen on the right, we determined the optimal lot size of </a:t>
            </a:r>
            <a:r>
              <a:rPr b="1" lang="en-US"/>
              <a:t>7.406 (8) units</a:t>
            </a:r>
            <a:r>
              <a:rPr lang="en-US"/>
              <a:t>, and an optimal reorder time of every </a:t>
            </a:r>
            <a:r>
              <a:rPr b="1" lang="en-US"/>
              <a:t>7.95 (8) days</a:t>
            </a:r>
            <a:r>
              <a:rPr lang="en-US"/>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Google Shape;170;p27"/>
          <p:cNvSpPr txBox="1"/>
          <p:nvPr>
            <p:ph idx="1" type="body"/>
          </p:nvPr>
        </p:nvSpPr>
        <p:spPr>
          <a:xfrm>
            <a:off x="566928" y="2185416"/>
            <a:ext cx="9678987" cy="38481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500"/>
              </a:spcBef>
              <a:spcAft>
                <a:spcPts val="0"/>
              </a:spcAft>
              <a:buNone/>
            </a:pPr>
            <a:r>
              <a:t/>
            </a:r>
            <a:endParaRPr b="0" sz="2000">
              <a:solidFill>
                <a:schemeClr val="dk1"/>
              </a:solidFill>
            </a:endParaRPr>
          </a:p>
          <a:p>
            <a:pPr indent="0" lvl="0" marL="0" marR="0" rtl="0" algn="l">
              <a:lnSpc>
                <a:spcPct val="115000"/>
              </a:lnSpc>
              <a:spcBef>
                <a:spcPts val="500"/>
              </a:spcBef>
              <a:spcAft>
                <a:spcPts val="0"/>
              </a:spcAft>
              <a:buNone/>
            </a:pPr>
            <a:r>
              <a:t/>
            </a:r>
            <a:endParaRPr b="0" sz="2000">
              <a:solidFill>
                <a:schemeClr val="dk1"/>
              </a:solidFill>
            </a:endParaRPr>
          </a:p>
        </p:txBody>
      </p:sp>
      <p:sp>
        <p:nvSpPr>
          <p:cNvPr id="171" name="Google Shape;171;p27"/>
          <p:cNvSpPr txBox="1"/>
          <p:nvPr>
            <p:ph type="title"/>
          </p:nvPr>
        </p:nvSpPr>
        <p:spPr>
          <a:xfrm>
            <a:off x="148618" y="975425"/>
            <a:ext cx="10515600" cy="7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2"/>
              </a:buClr>
              <a:buFont typeface="Arial"/>
              <a:buNone/>
            </a:pPr>
            <a:r>
              <a:rPr lang="en-US"/>
              <a:t>Lot Sizing</a:t>
            </a:r>
            <a:endParaRPr/>
          </a:p>
        </p:txBody>
      </p:sp>
      <p:pic>
        <p:nvPicPr>
          <p:cNvPr descr="Lot_Size.JPG" id="172" name="Google Shape;172;p27"/>
          <p:cNvPicPr preferRelativeResize="0"/>
          <p:nvPr/>
        </p:nvPicPr>
        <p:blipFill>
          <a:blip r:embed="rId3">
            <a:alphaModFix/>
          </a:blip>
          <a:stretch>
            <a:fillRect/>
          </a:stretch>
        </p:blipFill>
        <p:spPr>
          <a:xfrm>
            <a:off x="148625" y="1691525"/>
            <a:ext cx="9826950" cy="5176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28"/>
          <p:cNvSpPr txBox="1"/>
          <p:nvPr>
            <p:ph idx="1" type="body"/>
          </p:nvPr>
        </p:nvSpPr>
        <p:spPr>
          <a:xfrm>
            <a:off x="566928" y="2185416"/>
            <a:ext cx="9678900" cy="38481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t/>
            </a:r>
            <a:endParaRPr/>
          </a:p>
        </p:txBody>
      </p:sp>
      <p:sp>
        <p:nvSpPr>
          <p:cNvPr id="179" name="Google Shape;179;p28"/>
          <p:cNvSpPr txBox="1"/>
          <p:nvPr>
            <p:ph type="title"/>
          </p:nvPr>
        </p:nvSpPr>
        <p:spPr>
          <a:xfrm>
            <a:off x="486378" y="1040561"/>
            <a:ext cx="10515600" cy="868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GANTT Chart</a:t>
            </a:r>
            <a:endParaRPr/>
          </a:p>
        </p:txBody>
      </p:sp>
      <p:pic>
        <p:nvPicPr>
          <p:cNvPr id="180" name="Google Shape;180;p28"/>
          <p:cNvPicPr preferRelativeResize="0"/>
          <p:nvPr/>
        </p:nvPicPr>
        <p:blipFill>
          <a:blip r:embed="rId3">
            <a:alphaModFix/>
          </a:blip>
          <a:stretch>
            <a:fillRect/>
          </a:stretch>
        </p:blipFill>
        <p:spPr>
          <a:xfrm>
            <a:off x="0" y="1816775"/>
            <a:ext cx="12191999" cy="44499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29"/>
          <p:cNvSpPr txBox="1"/>
          <p:nvPr>
            <p:ph idx="1" type="body"/>
          </p:nvPr>
        </p:nvSpPr>
        <p:spPr>
          <a:xfrm>
            <a:off x="569475" y="2189275"/>
            <a:ext cx="6828000" cy="44004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44444"/>
              </a:lnSpc>
              <a:spcBef>
                <a:spcPts val="1000"/>
              </a:spcBef>
              <a:spcAft>
                <a:spcPts val="0"/>
              </a:spcAft>
              <a:buSzPts val="2000"/>
              <a:buChar char="●"/>
            </a:pPr>
            <a:r>
              <a:rPr lang="en-US"/>
              <a:t>A time analysis was conducted for each individual part of the product</a:t>
            </a:r>
            <a:endParaRPr/>
          </a:p>
          <a:p>
            <a:pPr indent="-355600" lvl="0" marL="457200" marR="0" rtl="0" algn="l">
              <a:lnSpc>
                <a:spcPct val="144444"/>
              </a:lnSpc>
              <a:spcBef>
                <a:spcPts val="0"/>
              </a:spcBef>
              <a:spcAft>
                <a:spcPts val="0"/>
              </a:spcAft>
              <a:buSzPts val="2000"/>
              <a:buChar char="●"/>
            </a:pPr>
            <a:r>
              <a:rPr lang="en-US"/>
              <a:t>This time analysis allowed us to determine the most critical process for the overall production - the one that is the most time consuming.</a:t>
            </a:r>
            <a:endParaRPr/>
          </a:p>
          <a:p>
            <a:pPr indent="-355600" lvl="0" marL="457200" marR="0" rtl="0" algn="l">
              <a:lnSpc>
                <a:spcPct val="144444"/>
              </a:lnSpc>
              <a:spcBef>
                <a:spcPts val="0"/>
              </a:spcBef>
              <a:spcAft>
                <a:spcPts val="0"/>
              </a:spcAft>
              <a:buSzPts val="2000"/>
              <a:buChar char="●"/>
            </a:pPr>
            <a:r>
              <a:rPr lang="en-US"/>
              <a:t>This was determined to be the milling of the Side Face for the Fan Housing - process #54 - which takes 1611.3 seconds, or 26.86 minutes. This is 48% of the total Fan Housing process time, and 13% of the TOTAL combined parts production time </a:t>
            </a:r>
            <a:endParaRPr/>
          </a:p>
        </p:txBody>
      </p:sp>
      <p:sp>
        <p:nvSpPr>
          <p:cNvPr id="186" name="Google Shape;186;p29"/>
          <p:cNvSpPr txBox="1"/>
          <p:nvPr>
            <p:ph type="title"/>
          </p:nvPr>
        </p:nvSpPr>
        <p:spPr>
          <a:xfrm>
            <a:off x="195968" y="1185925"/>
            <a:ext cx="4268700" cy="7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2"/>
              </a:buClr>
              <a:buFont typeface="Arial"/>
              <a:buNone/>
            </a:pPr>
            <a:r>
              <a:rPr lang="en-US"/>
              <a:t>Results - Time analysis </a:t>
            </a:r>
            <a:endParaRPr b="0" i="0" sz="3000" u="none" cap="none" strike="noStrike">
              <a:solidFill>
                <a:schemeClr val="dk2"/>
              </a:solidFill>
              <a:latin typeface="Arial"/>
              <a:ea typeface="Arial"/>
              <a:cs typeface="Arial"/>
              <a:sym typeface="Arial"/>
            </a:endParaRPr>
          </a:p>
        </p:txBody>
      </p:sp>
      <p:pic>
        <p:nvPicPr>
          <p:cNvPr id="187" name="Google Shape;187;p29"/>
          <p:cNvPicPr preferRelativeResize="0"/>
          <p:nvPr/>
        </p:nvPicPr>
        <p:blipFill>
          <a:blip r:embed="rId3">
            <a:alphaModFix/>
          </a:blip>
          <a:stretch>
            <a:fillRect/>
          </a:stretch>
        </p:blipFill>
        <p:spPr>
          <a:xfrm rot="-650429">
            <a:off x="7347678" y="2288495"/>
            <a:ext cx="4631743" cy="283693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pic>
        <p:nvPicPr>
          <p:cNvPr descr="PartTimeTotal.jpg" id="192" name="Google Shape;192;p30"/>
          <p:cNvPicPr preferRelativeResize="0"/>
          <p:nvPr/>
        </p:nvPicPr>
        <p:blipFill>
          <a:blip r:embed="rId3">
            <a:alphaModFix/>
          </a:blip>
          <a:stretch>
            <a:fillRect/>
          </a:stretch>
        </p:blipFill>
        <p:spPr>
          <a:xfrm>
            <a:off x="330850" y="1723300"/>
            <a:ext cx="10210351" cy="5194901"/>
          </a:xfrm>
          <a:prstGeom prst="rect">
            <a:avLst/>
          </a:prstGeom>
          <a:noFill/>
          <a:ln>
            <a:noFill/>
          </a:ln>
        </p:spPr>
      </p:pic>
      <p:sp>
        <p:nvSpPr>
          <p:cNvPr id="193" name="Google Shape;193;p30"/>
          <p:cNvSpPr txBox="1"/>
          <p:nvPr>
            <p:ph type="title"/>
          </p:nvPr>
        </p:nvSpPr>
        <p:spPr>
          <a:xfrm>
            <a:off x="154443" y="1082175"/>
            <a:ext cx="4268700" cy="7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2"/>
              </a:buClr>
              <a:buFont typeface="Arial"/>
              <a:buNone/>
            </a:pPr>
            <a:r>
              <a:rPr lang="en-US"/>
              <a:t>Results - </a:t>
            </a:r>
            <a:r>
              <a:rPr lang="en-US"/>
              <a:t>Time analysis </a:t>
            </a:r>
            <a:endParaRPr b="0" i="0" sz="3000" u="none" cap="none" strike="noStrike">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pic>
        <p:nvPicPr>
          <p:cNvPr descr="CumPartTime.jpg" id="198" name="Google Shape;198;p31"/>
          <p:cNvPicPr preferRelativeResize="0"/>
          <p:nvPr/>
        </p:nvPicPr>
        <p:blipFill rotWithShape="1">
          <a:blip r:embed="rId3">
            <a:alphaModFix/>
          </a:blip>
          <a:srcRect b="3351" l="6946" r="6225" t="1960"/>
          <a:stretch/>
        </p:blipFill>
        <p:spPr>
          <a:xfrm>
            <a:off x="290500" y="1686825"/>
            <a:ext cx="9773426" cy="5079175"/>
          </a:xfrm>
          <a:prstGeom prst="rect">
            <a:avLst/>
          </a:prstGeom>
          <a:noFill/>
          <a:ln>
            <a:noFill/>
          </a:ln>
        </p:spPr>
      </p:pic>
      <p:sp>
        <p:nvSpPr>
          <p:cNvPr id="199" name="Google Shape;199;p31"/>
          <p:cNvSpPr txBox="1"/>
          <p:nvPr>
            <p:ph type="title"/>
          </p:nvPr>
        </p:nvSpPr>
        <p:spPr>
          <a:xfrm>
            <a:off x="154443" y="1082175"/>
            <a:ext cx="4268700" cy="7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2"/>
              </a:buClr>
              <a:buFont typeface="Arial"/>
              <a:buNone/>
            </a:pPr>
            <a:r>
              <a:rPr lang="en-US"/>
              <a:t>Results - </a:t>
            </a:r>
            <a:r>
              <a:rPr lang="en-US"/>
              <a:t>Time analysis </a:t>
            </a:r>
            <a:endParaRPr b="0" i="0" sz="3000" u="none" cap="none" strike="noStrike">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32"/>
          <p:cNvSpPr/>
          <p:nvPr/>
        </p:nvSpPr>
        <p:spPr>
          <a:xfrm flipH="1" rot="3852315">
            <a:off x="1158514" y="4967722"/>
            <a:ext cx="1399130" cy="1663105"/>
          </a:xfrm>
          <a:prstGeom prst="arc">
            <a:avLst>
              <a:gd fmla="val 16200000" name="adj1"/>
              <a:gd fmla="val 4002257" name="adj2"/>
            </a:avLst>
          </a:prstGeom>
          <a:noFill/>
          <a:ln cap="flat" cmpd="sng" w="20300">
            <a:solidFill>
              <a:schemeClr val="lt1"/>
            </a:solidFill>
            <a:prstDash val="solid"/>
            <a:miter lim="8000"/>
            <a:headEnd len="med" w="med" type="stealth"/>
            <a:tailEnd len="sm" w="sm" type="ova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05" name="Google Shape;205;p32"/>
          <p:cNvSpPr txBox="1"/>
          <p:nvPr/>
        </p:nvSpPr>
        <p:spPr>
          <a:xfrm>
            <a:off x="75" y="1254350"/>
            <a:ext cx="12192000" cy="8112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2"/>
              </a:buClr>
              <a:buFont typeface="Arial"/>
              <a:buNone/>
            </a:pPr>
            <a:r>
              <a:rPr lang="en-US" sz="3000">
                <a:solidFill>
                  <a:schemeClr val="dk2"/>
                </a:solidFill>
              </a:rPr>
              <a:t>PERT analysis</a:t>
            </a:r>
            <a:endParaRPr sz="3000">
              <a:solidFill>
                <a:schemeClr val="dk2"/>
              </a:solidFill>
            </a:endParaRPr>
          </a:p>
          <a:p>
            <a:pPr indent="0" lvl="0" marL="0" rtl="0" algn="l">
              <a:spcBef>
                <a:spcPts val="0"/>
              </a:spcBef>
              <a:spcAft>
                <a:spcPts val="0"/>
              </a:spcAft>
              <a:buNone/>
            </a:pPr>
            <a:r>
              <a:t/>
            </a:r>
            <a:endParaRPr/>
          </a:p>
        </p:txBody>
      </p:sp>
      <p:sp>
        <p:nvSpPr>
          <p:cNvPr id="206" name="Google Shape;206;p32"/>
          <p:cNvSpPr txBox="1"/>
          <p:nvPr/>
        </p:nvSpPr>
        <p:spPr>
          <a:xfrm>
            <a:off x="804975" y="2127475"/>
            <a:ext cx="6749700" cy="42228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US" sz="1800"/>
              <a:t>The PERT analysis have the assumption that all activities start as soon as possible.</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US" sz="1800"/>
              <a:t>PERT analysis was used to check the maximum variation of time that can occur in the new machine compare to the old one.</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US" sz="1800"/>
              <a:t>There is the </a:t>
            </a:r>
            <a:r>
              <a:rPr lang="en-US" sz="1800"/>
              <a:t>approximation that it can be faster in the range of 30-50%. </a:t>
            </a:r>
            <a:endParaRPr sz="1800"/>
          </a:p>
          <a:p>
            <a:pPr indent="0" lvl="0" marL="0" rtl="0" algn="l">
              <a:spcBef>
                <a:spcPts val="0"/>
              </a:spcBef>
              <a:spcAft>
                <a:spcPts val="0"/>
              </a:spcAft>
              <a:buNone/>
            </a:pPr>
            <a:r>
              <a:t/>
            </a:r>
            <a:endParaRPr sz="1800"/>
          </a:p>
          <a:p>
            <a:pPr indent="-342900" lvl="0" marL="457200" rtl="0" algn="l">
              <a:spcBef>
                <a:spcPts val="0"/>
              </a:spcBef>
              <a:spcAft>
                <a:spcPts val="0"/>
              </a:spcAft>
              <a:buSzPts val="1800"/>
              <a:buChar char="●"/>
            </a:pPr>
            <a:r>
              <a:rPr lang="en-US" sz="1800"/>
              <a:t>Thus, an Expected time was calculated using the project management formulas.</a:t>
            </a:r>
            <a:endParaRPr sz="1800"/>
          </a:p>
          <a:p>
            <a:pPr indent="0" lvl="0" marL="0" rtl="0" algn="l">
              <a:spcBef>
                <a:spcPts val="0"/>
              </a:spcBef>
              <a:spcAft>
                <a:spcPts val="0"/>
              </a:spcAft>
              <a:buNone/>
            </a:pPr>
            <a:r>
              <a:rPr lang="en-US"/>
              <a:t> </a:t>
            </a:r>
            <a:endParaRPr/>
          </a:p>
        </p:txBody>
      </p:sp>
      <p:pic>
        <p:nvPicPr>
          <p:cNvPr id="207" name="Google Shape;207;p32"/>
          <p:cNvPicPr preferRelativeResize="0"/>
          <p:nvPr/>
        </p:nvPicPr>
        <p:blipFill>
          <a:blip r:embed="rId3">
            <a:alphaModFix/>
          </a:blip>
          <a:stretch>
            <a:fillRect/>
          </a:stretch>
        </p:blipFill>
        <p:spPr>
          <a:xfrm>
            <a:off x="7554675" y="1608587"/>
            <a:ext cx="4499126" cy="3640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pic>
        <p:nvPicPr>
          <p:cNvPr id="213" name="Google Shape;213;p33"/>
          <p:cNvPicPr preferRelativeResize="0"/>
          <p:nvPr/>
        </p:nvPicPr>
        <p:blipFill>
          <a:blip r:embed="rId3">
            <a:alphaModFix/>
          </a:blip>
          <a:stretch>
            <a:fillRect/>
          </a:stretch>
        </p:blipFill>
        <p:spPr>
          <a:xfrm>
            <a:off x="152400" y="1801100"/>
            <a:ext cx="11887201" cy="4728653"/>
          </a:xfrm>
          <a:prstGeom prst="rect">
            <a:avLst/>
          </a:prstGeom>
          <a:noFill/>
          <a:ln>
            <a:noFill/>
          </a:ln>
        </p:spPr>
      </p:pic>
      <p:sp>
        <p:nvSpPr>
          <p:cNvPr id="214" name="Google Shape;214;p33"/>
          <p:cNvSpPr txBox="1"/>
          <p:nvPr/>
        </p:nvSpPr>
        <p:spPr>
          <a:xfrm>
            <a:off x="0" y="989900"/>
            <a:ext cx="12192000" cy="8112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2"/>
              </a:buClr>
              <a:buFont typeface="Arial"/>
              <a:buNone/>
            </a:pPr>
            <a:r>
              <a:rPr lang="en-US" sz="3000">
                <a:solidFill>
                  <a:schemeClr val="dk2"/>
                </a:solidFill>
              </a:rPr>
              <a:t>Results- </a:t>
            </a:r>
            <a:r>
              <a:rPr lang="en-US" sz="3000">
                <a:solidFill>
                  <a:schemeClr val="dk2"/>
                </a:solidFill>
              </a:rPr>
              <a:t>PERT analysis</a:t>
            </a:r>
            <a:endParaRPr sz="3000">
              <a:solidFill>
                <a:schemeClr val="dk2"/>
              </a:solidFill>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6"/>
          <p:cNvSpPr txBox="1"/>
          <p:nvPr>
            <p:ph idx="1" type="body"/>
          </p:nvPr>
        </p:nvSpPr>
        <p:spPr>
          <a:xfrm>
            <a:off x="643218" y="2152388"/>
            <a:ext cx="6402900" cy="3790500"/>
          </a:xfrm>
          <a:prstGeom prst="rect">
            <a:avLst/>
          </a:prstGeom>
          <a:noFill/>
          <a:ln>
            <a:noFill/>
          </a:ln>
        </p:spPr>
        <p:txBody>
          <a:bodyPr anchorCtr="0" anchor="t" bIns="45700" lIns="91425" spcFirstLastPara="1" rIns="91425" wrap="square" tIns="45700">
            <a:noAutofit/>
          </a:bodyPr>
          <a:lstStyle/>
          <a:p>
            <a:pPr indent="0" lvl="0" marL="0" rtl="0" algn="just">
              <a:lnSpc>
                <a:spcPct val="107916"/>
              </a:lnSpc>
              <a:spcBef>
                <a:spcPts val="0"/>
              </a:spcBef>
              <a:spcAft>
                <a:spcPts val="0"/>
              </a:spcAft>
              <a:buClr>
                <a:srgbClr val="000000"/>
              </a:buClr>
              <a:buSzPts val="1100"/>
              <a:buFont typeface="Arial"/>
              <a:buNone/>
            </a:pPr>
            <a:r>
              <a:rPr lang="en-US" sz="1400">
                <a:solidFill>
                  <a:srgbClr val="000000"/>
                </a:solidFill>
                <a:highlight>
                  <a:srgbClr val="FFFFFF"/>
                </a:highlight>
                <a:latin typeface="Calibri"/>
                <a:ea typeface="Calibri"/>
                <a:cs typeface="Calibri"/>
                <a:sym typeface="Calibri"/>
              </a:rPr>
              <a:t>Sharp Tooling Company is a specialty machine shop that offers dependable service and personalized service for each of their customers. They distinguish their work by the quality of their products and the efficiency of their service. Sharp Tooling Company has experience in many different industries that has prepared them to take on a variety of projects.</a:t>
            </a:r>
            <a:endParaRPr sz="1400">
              <a:solidFill>
                <a:srgbClr val="000000"/>
              </a:solidFill>
              <a:highlight>
                <a:srgbClr val="FFFFFF"/>
              </a:highlight>
              <a:latin typeface="Calibri"/>
              <a:ea typeface="Calibri"/>
              <a:cs typeface="Calibri"/>
              <a:sym typeface="Calibri"/>
            </a:endParaRPr>
          </a:p>
          <a:p>
            <a:pPr indent="0" lvl="0" marL="0" rtl="0" algn="just">
              <a:lnSpc>
                <a:spcPct val="107916"/>
              </a:lnSpc>
              <a:spcBef>
                <a:spcPts val="800"/>
              </a:spcBef>
              <a:spcAft>
                <a:spcPts val="0"/>
              </a:spcAft>
              <a:buClr>
                <a:srgbClr val="000000"/>
              </a:buClr>
              <a:buSzPts val="1100"/>
              <a:buFont typeface="Arial"/>
              <a:buNone/>
            </a:pPr>
            <a:r>
              <a:rPr b="1" lang="en-US" sz="1400" u="sng">
                <a:solidFill>
                  <a:srgbClr val="000000"/>
                </a:solidFill>
                <a:highlight>
                  <a:srgbClr val="FFFFFF"/>
                </a:highlight>
                <a:latin typeface="Calibri"/>
                <a:ea typeface="Calibri"/>
                <a:cs typeface="Calibri"/>
                <a:sym typeface="Calibri"/>
              </a:rPr>
              <a:t>Problem statement:</a:t>
            </a:r>
            <a:endParaRPr b="1" sz="1400" u="sng">
              <a:solidFill>
                <a:srgbClr val="000000"/>
              </a:solidFill>
              <a:highlight>
                <a:srgbClr val="FFFFFF"/>
              </a:highlight>
              <a:latin typeface="Calibri"/>
              <a:ea typeface="Calibri"/>
              <a:cs typeface="Calibri"/>
              <a:sym typeface="Calibri"/>
            </a:endParaRPr>
          </a:p>
          <a:p>
            <a:pPr indent="-317500" lvl="0" marL="457200" rtl="0" algn="just">
              <a:lnSpc>
                <a:spcPct val="107916"/>
              </a:lnSpc>
              <a:spcBef>
                <a:spcPts val="800"/>
              </a:spcBef>
              <a:spcAft>
                <a:spcPts val="0"/>
              </a:spcAft>
              <a:buClr>
                <a:srgbClr val="000000"/>
              </a:buClr>
              <a:buSzPts val="1400"/>
              <a:buFont typeface="Calibri"/>
              <a:buChar char="●"/>
            </a:pPr>
            <a:r>
              <a:rPr lang="en-US" sz="1400">
                <a:solidFill>
                  <a:srgbClr val="000000"/>
                </a:solidFill>
                <a:highlight>
                  <a:srgbClr val="FFFFFF"/>
                </a:highlight>
                <a:latin typeface="Calibri"/>
                <a:ea typeface="Calibri"/>
                <a:cs typeface="Calibri"/>
                <a:sym typeface="Calibri"/>
              </a:rPr>
              <a:t>The production of the actuator is sluggish, inefficient, and costly</a:t>
            </a:r>
            <a:endParaRPr sz="1400">
              <a:solidFill>
                <a:srgbClr val="000000"/>
              </a:solidFill>
              <a:highlight>
                <a:srgbClr val="FFFFFF"/>
              </a:highlight>
              <a:latin typeface="Calibri"/>
              <a:ea typeface="Calibri"/>
              <a:cs typeface="Calibri"/>
              <a:sym typeface="Calibri"/>
            </a:endParaRPr>
          </a:p>
          <a:p>
            <a:pPr indent="-317500" lvl="0" marL="457200" rtl="0" algn="just">
              <a:lnSpc>
                <a:spcPct val="107916"/>
              </a:lnSpc>
              <a:spcBef>
                <a:spcPts val="0"/>
              </a:spcBef>
              <a:spcAft>
                <a:spcPts val="0"/>
              </a:spcAft>
              <a:buClr>
                <a:srgbClr val="000000"/>
              </a:buClr>
              <a:buSzPts val="1400"/>
              <a:buFont typeface="Calibri"/>
              <a:buChar char="●"/>
            </a:pPr>
            <a:r>
              <a:rPr lang="en-US" sz="1400">
                <a:solidFill>
                  <a:srgbClr val="000000"/>
                </a:solidFill>
                <a:highlight>
                  <a:srgbClr val="FFFFFF"/>
                </a:highlight>
                <a:latin typeface="Calibri"/>
                <a:ea typeface="Calibri"/>
                <a:cs typeface="Calibri"/>
                <a:sym typeface="Calibri"/>
              </a:rPr>
              <a:t>The total production time and cost needs to be optimized to meet production and sales demand, and the need for quicker and more cost-efficient production</a:t>
            </a:r>
            <a:endParaRPr sz="1400">
              <a:solidFill>
                <a:srgbClr val="000000"/>
              </a:solidFill>
              <a:highlight>
                <a:srgbClr val="FFFFFF"/>
              </a:highlight>
              <a:latin typeface="Calibri"/>
              <a:ea typeface="Calibri"/>
              <a:cs typeface="Calibri"/>
              <a:sym typeface="Calibri"/>
            </a:endParaRPr>
          </a:p>
          <a:p>
            <a:pPr indent="-317500" lvl="0" marL="457200" rtl="0" algn="just">
              <a:lnSpc>
                <a:spcPct val="107916"/>
              </a:lnSpc>
              <a:spcBef>
                <a:spcPts val="0"/>
              </a:spcBef>
              <a:spcAft>
                <a:spcPts val="0"/>
              </a:spcAft>
              <a:buClr>
                <a:srgbClr val="000000"/>
              </a:buClr>
              <a:buSzPts val="1400"/>
              <a:buFont typeface="Calibri"/>
              <a:buChar char="●"/>
            </a:pPr>
            <a:r>
              <a:rPr lang="en-US" sz="1400">
                <a:solidFill>
                  <a:srgbClr val="000000"/>
                </a:solidFill>
                <a:highlight>
                  <a:srgbClr val="FFFFFF"/>
                </a:highlight>
                <a:latin typeface="Calibri"/>
                <a:ea typeface="Calibri"/>
                <a:cs typeface="Calibri"/>
                <a:sym typeface="Calibri"/>
              </a:rPr>
              <a:t>Sharp also faces heavy competition, as the team is assisting them against the current most popular rowing machine on the market as well as various other advanced simulators and rowing tanks. </a:t>
            </a:r>
            <a:endParaRPr sz="1400">
              <a:solidFill>
                <a:srgbClr val="000000"/>
              </a:solidFill>
              <a:highlight>
                <a:srgbClr val="FFFFFF"/>
              </a:highlight>
              <a:latin typeface="Calibri"/>
              <a:ea typeface="Calibri"/>
              <a:cs typeface="Calibri"/>
              <a:sym typeface="Calibri"/>
            </a:endParaRPr>
          </a:p>
          <a:p>
            <a:pPr indent="0" lvl="0" marL="0" rtl="0" algn="just">
              <a:lnSpc>
                <a:spcPct val="107916"/>
              </a:lnSpc>
              <a:spcBef>
                <a:spcPts val="800"/>
              </a:spcBef>
              <a:spcAft>
                <a:spcPts val="0"/>
              </a:spcAft>
              <a:buClr>
                <a:srgbClr val="000000"/>
              </a:buClr>
              <a:buSzPts val="1100"/>
              <a:buFont typeface="Arial"/>
              <a:buNone/>
            </a:pPr>
            <a:r>
              <a:t/>
            </a:r>
            <a:endParaRPr sz="1400">
              <a:solidFill>
                <a:srgbClr val="000000"/>
              </a:solidFill>
              <a:highlight>
                <a:srgbClr val="FFFFFF"/>
              </a:highlight>
              <a:latin typeface="Calibri"/>
              <a:ea typeface="Calibri"/>
              <a:cs typeface="Calibri"/>
              <a:sym typeface="Calibri"/>
            </a:endParaRPr>
          </a:p>
          <a:p>
            <a:pPr indent="0" lvl="0" marL="0" rtl="0" algn="just">
              <a:lnSpc>
                <a:spcPct val="107916"/>
              </a:lnSpc>
              <a:spcBef>
                <a:spcPts val="800"/>
              </a:spcBef>
              <a:spcAft>
                <a:spcPts val="0"/>
              </a:spcAft>
              <a:buClr>
                <a:srgbClr val="000000"/>
              </a:buClr>
              <a:buSzPts val="1100"/>
              <a:buFont typeface="Arial"/>
              <a:buNone/>
            </a:pPr>
            <a:r>
              <a:t/>
            </a:r>
            <a:endParaRPr sz="1400">
              <a:solidFill>
                <a:srgbClr val="000000"/>
              </a:solidFill>
              <a:highlight>
                <a:srgbClr val="FFFFFF"/>
              </a:highlight>
              <a:latin typeface="Calibri"/>
              <a:ea typeface="Calibri"/>
              <a:cs typeface="Calibri"/>
              <a:sym typeface="Calibri"/>
            </a:endParaRPr>
          </a:p>
          <a:p>
            <a:pPr indent="0" lvl="0" marL="0" marR="0" rtl="0" algn="l">
              <a:lnSpc>
                <a:spcPct val="144444"/>
              </a:lnSpc>
              <a:spcBef>
                <a:spcPts val="800"/>
              </a:spcBef>
              <a:spcAft>
                <a:spcPts val="0"/>
              </a:spcAft>
              <a:buClr>
                <a:srgbClr val="005BBB"/>
              </a:buClr>
              <a:buFont typeface="Arial"/>
              <a:buNone/>
            </a:pPr>
            <a:r>
              <a:t/>
            </a:r>
            <a:endParaRPr/>
          </a:p>
        </p:txBody>
      </p:sp>
      <p:sp>
        <p:nvSpPr>
          <p:cNvPr id="81" name="Google Shape;81;p16"/>
          <p:cNvSpPr txBox="1"/>
          <p:nvPr>
            <p:ph type="title"/>
          </p:nvPr>
        </p:nvSpPr>
        <p:spPr>
          <a:xfrm>
            <a:off x="569468" y="1320800"/>
            <a:ext cx="10515600" cy="716084"/>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2"/>
              </a:buClr>
              <a:buFont typeface="Arial"/>
              <a:buNone/>
            </a:pPr>
            <a:r>
              <a:rPr lang="en-US"/>
              <a:t>Introduction </a:t>
            </a:r>
            <a:endParaRPr b="0" i="0" sz="3000" u="none" cap="none" strike="noStrike">
              <a:solidFill>
                <a:schemeClr val="dk2"/>
              </a:solidFill>
              <a:latin typeface="Arial"/>
              <a:ea typeface="Arial"/>
              <a:cs typeface="Arial"/>
              <a:sym typeface="Arial"/>
            </a:endParaRPr>
          </a:p>
        </p:txBody>
      </p:sp>
      <p:pic>
        <p:nvPicPr>
          <p:cNvPr id="82" name="Google Shape;82;p16"/>
          <p:cNvPicPr preferRelativeResize="0"/>
          <p:nvPr/>
        </p:nvPicPr>
        <p:blipFill>
          <a:blip r:embed="rId3">
            <a:alphaModFix/>
          </a:blip>
          <a:stretch>
            <a:fillRect/>
          </a:stretch>
        </p:blipFill>
        <p:spPr>
          <a:xfrm>
            <a:off x="7797925" y="1726375"/>
            <a:ext cx="3908600" cy="24162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4"/>
          <p:cNvSpPr txBox="1"/>
          <p:nvPr>
            <p:ph idx="1" type="body"/>
          </p:nvPr>
        </p:nvSpPr>
        <p:spPr>
          <a:xfrm>
            <a:off x="447825" y="2108725"/>
            <a:ext cx="6647100" cy="4620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t/>
            </a:r>
            <a:endParaRPr/>
          </a:p>
          <a:p>
            <a:pPr indent="-355600" lvl="0" marL="457200" rtl="0" algn="l">
              <a:lnSpc>
                <a:spcPct val="115000"/>
              </a:lnSpc>
              <a:spcBef>
                <a:spcPts val="800"/>
              </a:spcBef>
              <a:spcAft>
                <a:spcPts val="0"/>
              </a:spcAft>
              <a:buClr>
                <a:srgbClr val="000000"/>
              </a:buClr>
              <a:buSzPts val="2000"/>
              <a:buChar char="●"/>
            </a:pPr>
            <a:r>
              <a:rPr lang="en-US">
                <a:solidFill>
                  <a:srgbClr val="000000"/>
                </a:solidFill>
              </a:rPr>
              <a:t>Learning Curve shows that as workers gain more experience, they become more skillful in their work and the process become very fast and production rate also increase.</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355600" lvl="0" marL="457200" rtl="0" algn="l">
              <a:lnSpc>
                <a:spcPct val="115000"/>
              </a:lnSpc>
              <a:spcBef>
                <a:spcPts val="0"/>
              </a:spcBef>
              <a:spcAft>
                <a:spcPts val="0"/>
              </a:spcAft>
              <a:buClr>
                <a:srgbClr val="000000"/>
              </a:buClr>
              <a:buSzPts val="2000"/>
              <a:buChar char="●"/>
            </a:pPr>
            <a:r>
              <a:rPr lang="en-US">
                <a:solidFill>
                  <a:srgbClr val="000000"/>
                </a:solidFill>
              </a:rPr>
              <a:t>The formula of learning curve is :</a:t>
            </a:r>
            <a:endParaRPr>
              <a:solidFill>
                <a:srgbClr val="000000"/>
              </a:solidFill>
            </a:endParaRPr>
          </a:p>
          <a:p>
            <a:pPr indent="0" lvl="0" marL="914400" rtl="0" algn="l">
              <a:lnSpc>
                <a:spcPct val="90000"/>
              </a:lnSpc>
              <a:spcBef>
                <a:spcPts val="0"/>
              </a:spcBef>
              <a:spcAft>
                <a:spcPts val="0"/>
              </a:spcAft>
              <a:buNone/>
            </a:pPr>
            <a:r>
              <a:rPr lang="en-US">
                <a:solidFill>
                  <a:srgbClr val="000000"/>
                </a:solidFill>
              </a:rPr>
              <a:t>Y(u) = a*u^-b                                   	</a:t>
            </a:r>
            <a:endParaRPr>
              <a:solidFill>
                <a:srgbClr val="000000"/>
              </a:solidFill>
            </a:endParaRPr>
          </a:p>
          <a:p>
            <a:pPr indent="0" lvl="0" marL="457200" rtl="0" algn="l">
              <a:spcBef>
                <a:spcPts val="0"/>
              </a:spcBef>
              <a:spcAft>
                <a:spcPts val="0"/>
              </a:spcAft>
              <a:buNone/>
            </a:pPr>
            <a:r>
              <a:rPr lang="en-US" sz="1400">
                <a:solidFill>
                  <a:srgbClr val="000000"/>
                </a:solidFill>
              </a:rPr>
              <a:t>Where, </a:t>
            </a:r>
            <a:r>
              <a:rPr lang="en-US">
                <a:solidFill>
                  <a:srgbClr val="000000"/>
                </a:solidFill>
              </a:rPr>
              <a:t>	</a:t>
            </a:r>
            <a:endParaRPr>
              <a:solidFill>
                <a:srgbClr val="000000"/>
              </a:solidFill>
            </a:endParaRPr>
          </a:p>
          <a:p>
            <a:pPr indent="-304800" lvl="1" marL="1828800" rtl="0" algn="l">
              <a:spcBef>
                <a:spcPts val="0"/>
              </a:spcBef>
              <a:spcAft>
                <a:spcPts val="0"/>
              </a:spcAft>
              <a:buClr>
                <a:srgbClr val="000000"/>
              </a:buClr>
              <a:buSzPts val="1200"/>
              <a:buChar char="○"/>
            </a:pPr>
            <a:r>
              <a:rPr i="1" lang="en-US" sz="1200">
                <a:solidFill>
                  <a:srgbClr val="000000"/>
                </a:solidFill>
              </a:rPr>
              <a:t>Y(u) = Time required to produce uth unit</a:t>
            </a:r>
            <a:endParaRPr i="1" sz="1200">
              <a:solidFill>
                <a:srgbClr val="000000"/>
              </a:solidFill>
            </a:endParaRPr>
          </a:p>
          <a:p>
            <a:pPr indent="-304800" lvl="1" marL="1828800" rtl="0" algn="l">
              <a:spcBef>
                <a:spcPts val="0"/>
              </a:spcBef>
              <a:spcAft>
                <a:spcPts val="0"/>
              </a:spcAft>
              <a:buClr>
                <a:srgbClr val="000000"/>
              </a:buClr>
              <a:buSzPts val="1200"/>
              <a:buChar char="○"/>
            </a:pPr>
            <a:r>
              <a:rPr i="1" lang="en-US" sz="1200">
                <a:solidFill>
                  <a:srgbClr val="000000"/>
                </a:solidFill>
              </a:rPr>
              <a:t>a  = Time required to produce 1st unit</a:t>
            </a:r>
            <a:endParaRPr i="1" sz="1200">
              <a:solidFill>
                <a:srgbClr val="000000"/>
              </a:solidFill>
            </a:endParaRPr>
          </a:p>
          <a:p>
            <a:pPr indent="-304800" lvl="1" marL="1828800" rtl="0" algn="l">
              <a:spcBef>
                <a:spcPts val="0"/>
              </a:spcBef>
              <a:spcAft>
                <a:spcPts val="0"/>
              </a:spcAft>
              <a:buClr>
                <a:srgbClr val="000000"/>
              </a:buClr>
              <a:buSzPts val="1200"/>
              <a:buChar char="○"/>
            </a:pPr>
            <a:r>
              <a:rPr i="1" lang="en-US" sz="1200">
                <a:solidFill>
                  <a:srgbClr val="000000"/>
                </a:solidFill>
              </a:rPr>
              <a:t>b  = rate at which marginal production rate is declined</a:t>
            </a:r>
            <a:endParaRPr i="1" sz="1200">
              <a:solidFill>
                <a:srgbClr val="000000"/>
              </a:solidFill>
            </a:endParaRPr>
          </a:p>
          <a:p>
            <a:pPr indent="0" lvl="0" marL="0" rtl="0" algn="l">
              <a:lnSpc>
                <a:spcPct val="90000"/>
              </a:lnSpc>
              <a:spcBef>
                <a:spcPts val="0"/>
              </a:spcBef>
              <a:spcAft>
                <a:spcPts val="0"/>
              </a:spcAft>
              <a:buClr>
                <a:srgbClr val="000000"/>
              </a:buClr>
              <a:buSzPts val="1100"/>
              <a:buNone/>
            </a:pPr>
            <a:r>
              <a:t/>
            </a:r>
            <a:endParaRPr i="1" sz="1200">
              <a:solidFill>
                <a:srgbClr val="000000"/>
              </a:solidFill>
            </a:endParaRPr>
          </a:p>
          <a:p>
            <a:pPr indent="0" lvl="0" marL="0" rtl="0" algn="l">
              <a:lnSpc>
                <a:spcPct val="90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a:p>
            <a:pPr indent="0" lvl="0" marL="0" rtl="0" algn="l">
              <a:lnSpc>
                <a:spcPct val="115000"/>
              </a:lnSpc>
              <a:spcBef>
                <a:spcPts val="0"/>
              </a:spcBef>
              <a:spcAft>
                <a:spcPts val="0"/>
              </a:spcAft>
              <a:buNone/>
            </a:pPr>
            <a:r>
              <a:t/>
            </a:r>
            <a:endParaRPr>
              <a:solidFill>
                <a:srgbClr val="000000"/>
              </a:solidFill>
            </a:endParaRPr>
          </a:p>
        </p:txBody>
      </p:sp>
      <p:sp>
        <p:nvSpPr>
          <p:cNvPr id="220" name="Google Shape;220;p34"/>
          <p:cNvSpPr txBox="1"/>
          <p:nvPr>
            <p:ph type="title"/>
          </p:nvPr>
        </p:nvSpPr>
        <p:spPr>
          <a:xfrm>
            <a:off x="569468" y="1320800"/>
            <a:ext cx="4268700" cy="716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2"/>
              </a:buClr>
              <a:buFont typeface="Arial"/>
              <a:buNone/>
            </a:pPr>
            <a:r>
              <a:rPr lang="en-US"/>
              <a:t>Learning curve</a:t>
            </a:r>
            <a:endParaRPr b="0" i="0" sz="3000" u="none" cap="none" strike="noStrike">
              <a:solidFill>
                <a:schemeClr val="dk2"/>
              </a:solidFill>
              <a:latin typeface="Arial"/>
              <a:ea typeface="Arial"/>
              <a:cs typeface="Arial"/>
              <a:sym typeface="Arial"/>
            </a:endParaRPr>
          </a:p>
        </p:txBody>
      </p:sp>
      <p:sp>
        <p:nvSpPr>
          <p:cNvPr id="221" name="Google Shape;221;p34"/>
          <p:cNvSpPr/>
          <p:nvPr/>
        </p:nvSpPr>
        <p:spPr>
          <a:xfrm>
            <a:off x="2829048" y="5103122"/>
            <a:ext cx="172724" cy="797066"/>
          </a:xfrm>
          <a:custGeom>
            <a:rect b="b" l="l" r="r" t="t"/>
            <a:pathLst>
              <a:path extrusionOk="0" h="120000" w="120000">
                <a:moveTo>
                  <a:pt x="119064" y="0"/>
                </a:moveTo>
                <a:lnTo>
                  <a:pt x="0" y="156"/>
                </a:lnTo>
                <a:lnTo>
                  <a:pt x="0" y="119999"/>
                </a:lnTo>
                <a:lnTo>
                  <a:pt x="119999" y="119999"/>
                </a:lnTo>
                <a:cubicBezTo>
                  <a:pt x="119992" y="118092"/>
                  <a:pt x="119984" y="116185"/>
                  <a:pt x="119977" y="114278"/>
                </a:cubicBezTo>
                <a:lnTo>
                  <a:pt x="22038" y="114510"/>
                </a:lnTo>
                <a:cubicBezTo>
                  <a:pt x="21214" y="60052"/>
                  <a:pt x="21214" y="60052"/>
                  <a:pt x="20391" y="5594"/>
                </a:cubicBezTo>
                <a:lnTo>
                  <a:pt x="119728" y="5518"/>
                </a:lnTo>
                <a:lnTo>
                  <a:pt x="119064" y="0"/>
                </a:lnTo>
                <a:close/>
              </a:path>
            </a:pathLst>
          </a:custGeom>
          <a:solidFill>
            <a:schemeClr val="lt1"/>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2" name="Google Shape;222;p34"/>
          <p:cNvSpPr/>
          <p:nvPr/>
        </p:nvSpPr>
        <p:spPr>
          <a:xfrm rot="10800000">
            <a:off x="4438485" y="5120441"/>
            <a:ext cx="172724" cy="797066"/>
          </a:xfrm>
          <a:custGeom>
            <a:rect b="b" l="l" r="r" t="t"/>
            <a:pathLst>
              <a:path extrusionOk="0" h="120000" w="120000">
                <a:moveTo>
                  <a:pt x="119064" y="0"/>
                </a:moveTo>
                <a:lnTo>
                  <a:pt x="0" y="156"/>
                </a:lnTo>
                <a:lnTo>
                  <a:pt x="0" y="119999"/>
                </a:lnTo>
                <a:lnTo>
                  <a:pt x="119999" y="119999"/>
                </a:lnTo>
                <a:cubicBezTo>
                  <a:pt x="119992" y="118092"/>
                  <a:pt x="119984" y="116185"/>
                  <a:pt x="119977" y="114278"/>
                </a:cubicBezTo>
                <a:lnTo>
                  <a:pt x="22038" y="114510"/>
                </a:lnTo>
                <a:cubicBezTo>
                  <a:pt x="21214" y="60052"/>
                  <a:pt x="21214" y="60052"/>
                  <a:pt x="20391" y="5594"/>
                </a:cubicBezTo>
                <a:lnTo>
                  <a:pt x="119728" y="5518"/>
                </a:lnTo>
                <a:lnTo>
                  <a:pt x="119064" y="0"/>
                </a:lnTo>
                <a:close/>
              </a:path>
            </a:pathLst>
          </a:custGeom>
          <a:solidFill>
            <a:schemeClr val="lt1"/>
          </a:solidFill>
          <a:ln cap="flat" cmpd="sng" w="12700">
            <a:solidFill>
              <a:schemeClr val="l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3" name="Google Shape;223;p34"/>
          <p:cNvSpPr txBox="1"/>
          <p:nvPr/>
        </p:nvSpPr>
        <p:spPr>
          <a:xfrm>
            <a:off x="7320929" y="5424575"/>
            <a:ext cx="4572000" cy="39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Table x shows the </a:t>
            </a:r>
            <a:r>
              <a:rPr lang="en-US"/>
              <a:t>time variation of the assembly.</a:t>
            </a:r>
            <a:endParaRPr b="1"/>
          </a:p>
        </p:txBody>
      </p:sp>
      <p:pic>
        <p:nvPicPr>
          <p:cNvPr id="224" name="Google Shape;224;p34"/>
          <p:cNvPicPr preferRelativeResize="0"/>
          <p:nvPr/>
        </p:nvPicPr>
        <p:blipFill>
          <a:blip r:embed="rId3">
            <a:alphaModFix/>
          </a:blip>
          <a:stretch>
            <a:fillRect/>
          </a:stretch>
        </p:blipFill>
        <p:spPr>
          <a:xfrm>
            <a:off x="7320925" y="1226300"/>
            <a:ext cx="3735850" cy="4129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35"/>
          <p:cNvSpPr txBox="1"/>
          <p:nvPr>
            <p:ph type="title"/>
          </p:nvPr>
        </p:nvSpPr>
        <p:spPr>
          <a:xfrm>
            <a:off x="569475" y="1076600"/>
            <a:ext cx="9636900" cy="645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US"/>
              <a:t>Learning Curve</a:t>
            </a:r>
            <a:endParaRPr/>
          </a:p>
        </p:txBody>
      </p:sp>
      <p:sp>
        <p:nvSpPr>
          <p:cNvPr id="231" name="Google Shape;231;p35"/>
          <p:cNvSpPr txBox="1"/>
          <p:nvPr/>
        </p:nvSpPr>
        <p:spPr>
          <a:xfrm>
            <a:off x="1444950" y="5889075"/>
            <a:ext cx="9302100" cy="64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t>Figure </a:t>
            </a:r>
            <a:r>
              <a:rPr b="1" lang="en-US" sz="1200"/>
              <a:t> Y </a:t>
            </a:r>
            <a:r>
              <a:rPr lang="en-US" sz="1200"/>
              <a:t>shows that </a:t>
            </a:r>
            <a:r>
              <a:rPr lang="en-US" sz="1200">
                <a:latin typeface="Times New Roman"/>
                <a:ea typeface="Times New Roman"/>
                <a:cs typeface="Times New Roman"/>
                <a:sym typeface="Times New Roman"/>
              </a:rPr>
              <a:t>these curves are accurately represented by an exponential relationship with time</a:t>
            </a:r>
            <a:endParaRPr sz="1200"/>
          </a:p>
        </p:txBody>
      </p:sp>
      <p:pic>
        <p:nvPicPr>
          <p:cNvPr id="232" name="Google Shape;232;p35"/>
          <p:cNvPicPr preferRelativeResize="0"/>
          <p:nvPr/>
        </p:nvPicPr>
        <p:blipFill rotWithShape="1">
          <a:blip r:embed="rId3">
            <a:alphaModFix/>
          </a:blip>
          <a:srcRect b="5249" l="0" r="0" t="0"/>
          <a:stretch/>
        </p:blipFill>
        <p:spPr>
          <a:xfrm>
            <a:off x="1172227" y="1722500"/>
            <a:ext cx="9152449" cy="4166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sp>
        <p:nvSpPr>
          <p:cNvPr id="238" name="Google Shape;238;p36"/>
          <p:cNvSpPr txBox="1"/>
          <p:nvPr>
            <p:ph idx="1" type="body"/>
          </p:nvPr>
        </p:nvSpPr>
        <p:spPr>
          <a:xfrm>
            <a:off x="569469" y="2189263"/>
            <a:ext cx="4002600" cy="27684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US"/>
              <a:t>The cost that will be </a:t>
            </a:r>
            <a:r>
              <a:rPr lang="en-US"/>
              <a:t>affecting</a:t>
            </a:r>
            <a:r>
              <a:rPr lang="en-US"/>
              <a:t> considering all </a:t>
            </a:r>
            <a:endParaRPr/>
          </a:p>
        </p:txBody>
      </p:sp>
      <p:sp>
        <p:nvSpPr>
          <p:cNvPr id="239" name="Google Shape;239;p36"/>
          <p:cNvSpPr txBox="1"/>
          <p:nvPr>
            <p:ph type="title"/>
          </p:nvPr>
        </p:nvSpPr>
        <p:spPr>
          <a:xfrm>
            <a:off x="566928" y="1316736"/>
            <a:ext cx="4531500" cy="86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Production cost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7"/>
          <p:cNvSpPr txBox="1"/>
          <p:nvPr>
            <p:ph idx="1" type="body"/>
          </p:nvPr>
        </p:nvSpPr>
        <p:spPr>
          <a:xfrm>
            <a:off x="550800" y="1906725"/>
            <a:ext cx="8778900" cy="45336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SzPts val="2000"/>
              <a:buChar char="●"/>
            </a:pPr>
            <a:r>
              <a:rPr lang="en-US"/>
              <a:t>Use of the robotic arm is suggested as it can reduce the time requirement by 5%</a:t>
            </a:r>
            <a:endParaRPr/>
          </a:p>
          <a:p>
            <a:pPr indent="-355600" lvl="0" marL="457200" rtl="0" algn="l">
              <a:spcBef>
                <a:spcPts val="0"/>
              </a:spcBef>
              <a:spcAft>
                <a:spcPts val="0"/>
              </a:spcAft>
              <a:buSzPts val="2000"/>
              <a:buChar char="●"/>
            </a:pPr>
            <a:r>
              <a:rPr lang="en-US"/>
              <a:t>Use of new machine DMG Mori CTX beta 800 TC machine which reduced the production time by 10%.</a:t>
            </a:r>
            <a:endParaRPr/>
          </a:p>
          <a:p>
            <a:pPr indent="-355600" lvl="0" marL="457200" rtl="0" algn="l">
              <a:spcBef>
                <a:spcPts val="0"/>
              </a:spcBef>
              <a:spcAft>
                <a:spcPts val="0"/>
              </a:spcAft>
              <a:buSzPts val="2000"/>
              <a:buChar char="●"/>
            </a:pPr>
            <a:r>
              <a:rPr lang="en-US"/>
              <a:t>Only need to hire 2 workers for machine operator and assemble the parts</a:t>
            </a:r>
            <a:endParaRPr/>
          </a:p>
          <a:p>
            <a:pPr indent="-355600" lvl="0" marL="457200" rtl="0" algn="l">
              <a:spcBef>
                <a:spcPts val="0"/>
              </a:spcBef>
              <a:spcAft>
                <a:spcPts val="0"/>
              </a:spcAft>
              <a:buSzPts val="2000"/>
              <a:buChar char="●"/>
            </a:pPr>
            <a:r>
              <a:rPr lang="en-US"/>
              <a:t>Use of sawer and wire-EDM to make procedure faster</a:t>
            </a:r>
            <a:endParaRPr/>
          </a:p>
          <a:p>
            <a:pPr indent="-355600" lvl="0" marL="457200" rtl="0" algn="l">
              <a:spcBef>
                <a:spcPts val="0"/>
              </a:spcBef>
              <a:spcAft>
                <a:spcPts val="0"/>
              </a:spcAft>
              <a:buSzPts val="2000"/>
              <a:buChar char="●"/>
            </a:pPr>
            <a:r>
              <a:rPr lang="en-US"/>
              <a:t>Keep consistent order of raw-</a:t>
            </a:r>
            <a:r>
              <a:rPr lang="en-US"/>
              <a:t>materials</a:t>
            </a:r>
            <a:r>
              <a:rPr lang="en-US"/>
              <a:t> to satisfy the demand</a:t>
            </a:r>
            <a:endParaRPr/>
          </a:p>
          <a:p>
            <a:pPr indent="-355600" lvl="0" marL="457200" rtl="0" algn="l">
              <a:spcBef>
                <a:spcPts val="0"/>
              </a:spcBef>
              <a:spcAft>
                <a:spcPts val="0"/>
              </a:spcAft>
              <a:buSzPts val="2000"/>
              <a:buChar char="●"/>
            </a:pPr>
            <a:r>
              <a:rPr lang="en-US"/>
              <a:t>Use of high gradient coolant for better performance</a:t>
            </a:r>
            <a:endParaRPr/>
          </a:p>
          <a:p>
            <a:pPr indent="-355600" lvl="0" marL="457200" rtl="0" algn="l">
              <a:spcBef>
                <a:spcPts val="0"/>
              </a:spcBef>
              <a:spcAft>
                <a:spcPts val="0"/>
              </a:spcAft>
              <a:buSzPts val="2000"/>
              <a:buChar char="●"/>
            </a:pPr>
            <a:r>
              <a:rPr lang="en-US"/>
              <a:t>Use of chips removing system during the operation which can reduce the time of </a:t>
            </a:r>
            <a:r>
              <a:rPr lang="en-US"/>
              <a:t>production</a:t>
            </a:r>
            <a:r>
              <a:rPr lang="en-US"/>
              <a:t> and labor work</a:t>
            </a:r>
            <a:endParaRPr/>
          </a:p>
          <a:p>
            <a:pPr indent="0" lvl="0" marL="0" rtl="0" algn="l">
              <a:spcBef>
                <a:spcPts val="1000"/>
              </a:spcBef>
              <a:spcAft>
                <a:spcPts val="0"/>
              </a:spcAft>
              <a:buNone/>
            </a:pPr>
            <a:r>
              <a:t/>
            </a:r>
            <a:endParaRPr/>
          </a:p>
          <a:p>
            <a:pPr indent="0" lvl="0" marL="0" rtl="0" algn="just">
              <a:lnSpc>
                <a:spcPct val="115000"/>
              </a:lnSpc>
              <a:spcBef>
                <a:spcPts val="0"/>
              </a:spcBef>
              <a:spcAft>
                <a:spcPts val="0"/>
              </a:spcAft>
              <a:buNone/>
            </a:pPr>
            <a:r>
              <a:t/>
            </a:r>
            <a:endParaRPr/>
          </a:p>
          <a:p>
            <a:pPr indent="0" lvl="0" marL="0" rtl="0" algn="l">
              <a:spcBef>
                <a:spcPts val="1000"/>
              </a:spcBef>
              <a:spcAft>
                <a:spcPts val="0"/>
              </a:spcAft>
              <a:buNone/>
            </a:pPr>
            <a:r>
              <a:t/>
            </a:r>
            <a:endParaRPr/>
          </a:p>
        </p:txBody>
      </p:sp>
      <p:sp>
        <p:nvSpPr>
          <p:cNvPr id="246" name="Google Shape;246;p37"/>
          <p:cNvSpPr txBox="1"/>
          <p:nvPr>
            <p:ph type="title"/>
          </p:nvPr>
        </p:nvSpPr>
        <p:spPr>
          <a:xfrm>
            <a:off x="550796" y="1038225"/>
            <a:ext cx="11090400" cy="86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Recommendations </a:t>
            </a:r>
            <a:endParaRPr/>
          </a:p>
        </p:txBody>
      </p:sp>
      <p:pic>
        <p:nvPicPr>
          <p:cNvPr id="247" name="Google Shape;247;p37"/>
          <p:cNvPicPr preferRelativeResize="0"/>
          <p:nvPr/>
        </p:nvPicPr>
        <p:blipFill>
          <a:blip r:embed="rId3">
            <a:alphaModFix/>
          </a:blip>
          <a:stretch>
            <a:fillRect/>
          </a:stretch>
        </p:blipFill>
        <p:spPr>
          <a:xfrm rot="-698745">
            <a:off x="9467361" y="2475466"/>
            <a:ext cx="2499128" cy="248919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8"/>
          <p:cNvSpPr txBox="1"/>
          <p:nvPr>
            <p:ph idx="1" type="body"/>
          </p:nvPr>
        </p:nvSpPr>
        <p:spPr>
          <a:xfrm>
            <a:off x="569485" y="2189280"/>
            <a:ext cx="10542300" cy="38505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SzPts val="2000"/>
              <a:buChar char="●"/>
            </a:pPr>
            <a:r>
              <a:rPr lang="en-US"/>
              <a:t>Sharp has a very successful/interesting product coming soon that will certainly be in high demand</a:t>
            </a:r>
            <a:endParaRPr/>
          </a:p>
          <a:p>
            <a:pPr indent="-355600" lvl="0" marL="457200" rtl="0" algn="l">
              <a:spcBef>
                <a:spcPts val="0"/>
              </a:spcBef>
              <a:spcAft>
                <a:spcPts val="0"/>
              </a:spcAft>
              <a:buSzPts val="2000"/>
              <a:buChar char="●"/>
            </a:pPr>
            <a:r>
              <a:rPr lang="en-US"/>
              <a:t>The production schedule and suggestions we have given will fulfill the demand that both we and Sharp expect for the company to have</a:t>
            </a:r>
            <a:endParaRPr/>
          </a:p>
          <a:p>
            <a:pPr indent="-355600" lvl="0" marL="457200" rtl="0" algn="l">
              <a:spcBef>
                <a:spcPts val="0"/>
              </a:spcBef>
              <a:spcAft>
                <a:spcPts val="0"/>
              </a:spcAft>
              <a:buSzPts val="2000"/>
              <a:buChar char="●"/>
            </a:pPr>
            <a:r>
              <a:rPr lang="en-US"/>
              <a:t>Production time has been reduced, and a suggested inventory amount and re-order time has been given</a:t>
            </a:r>
            <a:endParaRPr/>
          </a:p>
          <a:p>
            <a:pPr indent="-355600" lvl="0" marL="457200" rtl="0" algn="l">
              <a:spcBef>
                <a:spcPts val="0"/>
              </a:spcBef>
              <a:spcAft>
                <a:spcPts val="0"/>
              </a:spcAft>
              <a:buSzPts val="2000"/>
              <a:buChar char="●"/>
            </a:pPr>
            <a:r>
              <a:rPr lang="en-US"/>
              <a:t>Should Sharp follow our recommendations on the previous slide, they should expect to have a </a:t>
            </a:r>
            <a:endParaRPr/>
          </a:p>
          <a:p>
            <a:pPr indent="0" lvl="0" marL="0" rtl="0" algn="l">
              <a:spcBef>
                <a:spcPts val="1000"/>
              </a:spcBef>
              <a:spcAft>
                <a:spcPts val="0"/>
              </a:spcAft>
              <a:buNone/>
            </a:pPr>
            <a:r>
              <a:t/>
            </a:r>
            <a:endParaRPr/>
          </a:p>
        </p:txBody>
      </p:sp>
      <p:sp>
        <p:nvSpPr>
          <p:cNvPr id="254" name="Google Shape;254;p38"/>
          <p:cNvSpPr txBox="1"/>
          <p:nvPr>
            <p:ph type="title"/>
          </p:nvPr>
        </p:nvSpPr>
        <p:spPr>
          <a:xfrm>
            <a:off x="566928" y="1316736"/>
            <a:ext cx="4531500" cy="86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Conclusion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9"/>
          <p:cNvSpPr txBox="1"/>
          <p:nvPr/>
        </p:nvSpPr>
        <p:spPr>
          <a:xfrm>
            <a:off x="2894375" y="1401100"/>
            <a:ext cx="6304800" cy="10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4800"/>
          </a:p>
        </p:txBody>
      </p:sp>
      <p:sp>
        <p:nvSpPr>
          <p:cNvPr id="261" name="Google Shape;261;p39"/>
          <p:cNvSpPr/>
          <p:nvPr/>
        </p:nvSpPr>
        <p:spPr>
          <a:xfrm rot="-297633">
            <a:off x="5486415" y="1099180"/>
            <a:ext cx="4537997" cy="1673060"/>
          </a:xfrm>
          <a:prstGeom prst="cloudCallout">
            <a:avLst>
              <a:gd fmla="val -49997" name="adj1"/>
              <a:gd fmla="val 71846"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US" sz="2400">
                <a:latin typeface="Bree Serif"/>
                <a:ea typeface="Bree Serif"/>
                <a:cs typeface="Bree Serif"/>
                <a:sym typeface="Bree Serif"/>
              </a:rPr>
              <a:t>Sup people !</a:t>
            </a:r>
            <a:endParaRPr b="1" sz="2400">
              <a:latin typeface="Bree Serif"/>
              <a:ea typeface="Bree Serif"/>
              <a:cs typeface="Bree Serif"/>
              <a:sym typeface="Bree Serif"/>
            </a:endParaRPr>
          </a:p>
          <a:p>
            <a:pPr indent="0" lvl="0" marL="0" rtl="0" algn="l">
              <a:spcBef>
                <a:spcPts val="0"/>
              </a:spcBef>
              <a:spcAft>
                <a:spcPts val="0"/>
              </a:spcAft>
              <a:buNone/>
            </a:pPr>
            <a:r>
              <a:rPr b="1" lang="en-US" sz="2400">
                <a:latin typeface="Bree Serif"/>
                <a:ea typeface="Bree Serif"/>
                <a:cs typeface="Bree Serif"/>
                <a:sym typeface="Bree Serif"/>
              </a:rPr>
              <a:t>Any Questions?</a:t>
            </a:r>
            <a:endParaRPr b="1" sz="2400">
              <a:latin typeface="Bree Serif"/>
              <a:ea typeface="Bree Serif"/>
              <a:cs typeface="Bree Serif"/>
              <a:sym typeface="Bree Serif"/>
            </a:endParaRPr>
          </a:p>
        </p:txBody>
      </p:sp>
      <p:pic>
        <p:nvPicPr>
          <p:cNvPr id="262" name="Google Shape;262;p39"/>
          <p:cNvPicPr preferRelativeResize="0"/>
          <p:nvPr/>
        </p:nvPicPr>
        <p:blipFill rotWithShape="1">
          <a:blip r:embed="rId3">
            <a:alphaModFix/>
          </a:blip>
          <a:srcRect b="0" l="0" r="0" t="6950"/>
          <a:stretch/>
        </p:blipFill>
        <p:spPr>
          <a:xfrm>
            <a:off x="2540375" y="2470300"/>
            <a:ext cx="2959950" cy="2072301"/>
          </a:xfrm>
          <a:prstGeom prst="rect">
            <a:avLst/>
          </a:prstGeom>
          <a:noFill/>
          <a:ln>
            <a:noFill/>
          </a:ln>
        </p:spPr>
      </p:pic>
      <p:pic>
        <p:nvPicPr>
          <p:cNvPr id="263" name="Google Shape;263;p39"/>
          <p:cNvPicPr preferRelativeResize="0"/>
          <p:nvPr/>
        </p:nvPicPr>
        <p:blipFill>
          <a:blip r:embed="rId4">
            <a:alphaModFix/>
          </a:blip>
          <a:stretch>
            <a:fillRect/>
          </a:stretch>
        </p:blipFill>
        <p:spPr>
          <a:xfrm>
            <a:off x="4877975" y="4535100"/>
            <a:ext cx="2337600" cy="2227174"/>
          </a:xfrm>
          <a:prstGeom prst="rect">
            <a:avLst/>
          </a:prstGeom>
          <a:noFill/>
          <a:ln>
            <a:noFill/>
          </a:ln>
        </p:spPr>
      </p:pic>
      <p:pic>
        <p:nvPicPr>
          <p:cNvPr id="264" name="Google Shape;264;p39"/>
          <p:cNvPicPr preferRelativeResize="0"/>
          <p:nvPr/>
        </p:nvPicPr>
        <p:blipFill>
          <a:blip r:embed="rId5">
            <a:alphaModFix/>
          </a:blip>
          <a:stretch>
            <a:fillRect/>
          </a:stretch>
        </p:blipFill>
        <p:spPr>
          <a:xfrm>
            <a:off x="0" y="2470300"/>
            <a:ext cx="2540375" cy="4291974"/>
          </a:xfrm>
          <a:prstGeom prst="rect">
            <a:avLst/>
          </a:prstGeom>
          <a:noFill/>
          <a:ln>
            <a:noFill/>
          </a:ln>
        </p:spPr>
      </p:pic>
      <p:pic>
        <p:nvPicPr>
          <p:cNvPr id="265" name="Google Shape;265;p39"/>
          <p:cNvPicPr preferRelativeResize="0"/>
          <p:nvPr/>
        </p:nvPicPr>
        <p:blipFill>
          <a:blip r:embed="rId6">
            <a:alphaModFix/>
          </a:blip>
          <a:stretch>
            <a:fillRect/>
          </a:stretch>
        </p:blipFill>
        <p:spPr>
          <a:xfrm>
            <a:off x="9553175" y="2425725"/>
            <a:ext cx="2540375" cy="4336550"/>
          </a:xfrm>
          <a:prstGeom prst="rect">
            <a:avLst/>
          </a:prstGeom>
          <a:noFill/>
          <a:ln>
            <a:noFill/>
          </a:ln>
        </p:spPr>
      </p:pic>
      <p:pic>
        <p:nvPicPr>
          <p:cNvPr id="266" name="Google Shape;266;p39"/>
          <p:cNvPicPr preferRelativeResize="0"/>
          <p:nvPr/>
        </p:nvPicPr>
        <p:blipFill>
          <a:blip r:embed="rId7">
            <a:alphaModFix/>
          </a:blip>
          <a:stretch>
            <a:fillRect/>
          </a:stretch>
        </p:blipFill>
        <p:spPr>
          <a:xfrm>
            <a:off x="7238188" y="4535100"/>
            <a:ext cx="2292400" cy="2227175"/>
          </a:xfrm>
          <a:prstGeom prst="rect">
            <a:avLst/>
          </a:prstGeom>
          <a:noFill/>
          <a:ln>
            <a:noFill/>
          </a:ln>
        </p:spPr>
      </p:pic>
      <p:pic>
        <p:nvPicPr>
          <p:cNvPr id="267" name="Google Shape;267;p39"/>
          <p:cNvPicPr preferRelativeResize="0"/>
          <p:nvPr/>
        </p:nvPicPr>
        <p:blipFill>
          <a:blip r:embed="rId8">
            <a:alphaModFix/>
          </a:blip>
          <a:stretch>
            <a:fillRect/>
          </a:stretch>
        </p:blipFill>
        <p:spPr>
          <a:xfrm>
            <a:off x="2540363" y="4535100"/>
            <a:ext cx="2337624" cy="2227176"/>
          </a:xfrm>
          <a:prstGeom prst="rect">
            <a:avLst/>
          </a:prstGeom>
          <a:noFill/>
          <a:ln>
            <a:noFill/>
          </a:ln>
        </p:spPr>
      </p:pic>
      <p:pic>
        <p:nvPicPr>
          <p:cNvPr id="268" name="Google Shape;268;p39"/>
          <p:cNvPicPr preferRelativeResize="0"/>
          <p:nvPr/>
        </p:nvPicPr>
        <p:blipFill rotWithShape="1">
          <a:blip r:embed="rId9">
            <a:alphaModFix/>
          </a:blip>
          <a:srcRect b="4792" l="0" r="0" t="4792"/>
          <a:stretch/>
        </p:blipFill>
        <p:spPr>
          <a:xfrm>
            <a:off x="2894375" y="1042100"/>
            <a:ext cx="2292400" cy="14281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idx="1" type="body"/>
          </p:nvPr>
        </p:nvSpPr>
        <p:spPr>
          <a:xfrm>
            <a:off x="569475" y="1797763"/>
            <a:ext cx="8586000" cy="37905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lang="en-US" sz="1700"/>
              <a:t>Determine the production time and costs for all the items in the actuator assembly, and then using this data, forecast their future demand, and create an optimal production plan for Sharp</a:t>
            </a:r>
            <a:endParaRPr sz="1700"/>
          </a:p>
          <a:p>
            <a:pPr indent="0" lvl="0" marL="0" rtl="0" algn="l">
              <a:spcBef>
                <a:spcPts val="1000"/>
              </a:spcBef>
              <a:spcAft>
                <a:spcPts val="0"/>
              </a:spcAft>
              <a:buNone/>
            </a:pPr>
            <a:r>
              <a:rPr lang="en-US" sz="1700"/>
              <a:t>● Collecting all part information - referencing their existing job routings, part programs,</a:t>
            </a:r>
            <a:endParaRPr sz="1700"/>
          </a:p>
          <a:p>
            <a:pPr indent="0" lvl="0" marL="0" rtl="0" algn="l">
              <a:spcBef>
                <a:spcPts val="1000"/>
              </a:spcBef>
              <a:spcAft>
                <a:spcPts val="0"/>
              </a:spcAft>
              <a:buNone/>
            </a:pPr>
            <a:r>
              <a:rPr lang="en-US" sz="1700"/>
              <a:t>tooling used, materials.</a:t>
            </a:r>
            <a:endParaRPr sz="1700"/>
          </a:p>
          <a:p>
            <a:pPr indent="0" lvl="0" marL="0" rtl="0" algn="l">
              <a:spcBef>
                <a:spcPts val="1000"/>
              </a:spcBef>
              <a:spcAft>
                <a:spcPts val="0"/>
              </a:spcAft>
              <a:buNone/>
            </a:pPr>
            <a:r>
              <a:rPr lang="en-US" sz="1700"/>
              <a:t>● Determine cost and time investments required for part production and assembly</a:t>
            </a:r>
            <a:endParaRPr sz="1700"/>
          </a:p>
          <a:p>
            <a:pPr indent="0" lvl="0" marL="0" rtl="0" algn="l">
              <a:spcBef>
                <a:spcPts val="1000"/>
              </a:spcBef>
              <a:spcAft>
                <a:spcPts val="0"/>
              </a:spcAft>
              <a:buNone/>
            </a:pPr>
            <a:r>
              <a:rPr lang="en-US" sz="1700"/>
              <a:t>● Get machine and system quotes based on our findings</a:t>
            </a:r>
            <a:endParaRPr sz="1700"/>
          </a:p>
          <a:p>
            <a:pPr indent="0" lvl="0" marL="0" rtl="0" algn="l">
              <a:spcBef>
                <a:spcPts val="1000"/>
              </a:spcBef>
              <a:spcAft>
                <a:spcPts val="0"/>
              </a:spcAft>
              <a:buNone/>
            </a:pPr>
            <a:r>
              <a:rPr lang="en-US" sz="1700"/>
              <a:t>● Evaluate our options and run 2 to 3 different scenarios to determine yield and cost.</a:t>
            </a:r>
            <a:endParaRPr sz="1700"/>
          </a:p>
          <a:p>
            <a:pPr indent="0" lvl="0" marL="0" rtl="0" algn="l">
              <a:spcBef>
                <a:spcPts val="1000"/>
              </a:spcBef>
              <a:spcAft>
                <a:spcPts val="0"/>
              </a:spcAft>
              <a:buNone/>
            </a:pPr>
            <a:r>
              <a:rPr lang="en-US" sz="1700"/>
              <a:t>● Process planning and machine scheduling of the product.</a:t>
            </a:r>
            <a:endParaRPr sz="1700"/>
          </a:p>
          <a:p>
            <a:pPr indent="0" lvl="0" marL="0" rtl="0" algn="l">
              <a:spcBef>
                <a:spcPts val="1000"/>
              </a:spcBef>
              <a:spcAft>
                <a:spcPts val="0"/>
              </a:spcAft>
              <a:buNone/>
            </a:pPr>
            <a:r>
              <a:t/>
            </a:r>
            <a:endParaRPr sz="1700"/>
          </a:p>
        </p:txBody>
      </p:sp>
      <p:sp>
        <p:nvSpPr>
          <p:cNvPr id="89" name="Google Shape;89;p17"/>
          <p:cNvSpPr txBox="1"/>
          <p:nvPr>
            <p:ph type="title"/>
          </p:nvPr>
        </p:nvSpPr>
        <p:spPr>
          <a:xfrm>
            <a:off x="569478" y="1003436"/>
            <a:ext cx="10515600" cy="86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Project objectives</a:t>
            </a:r>
            <a:endParaRPr/>
          </a:p>
        </p:txBody>
      </p:sp>
      <p:pic>
        <p:nvPicPr>
          <p:cNvPr id="90" name="Google Shape;90;p17"/>
          <p:cNvPicPr preferRelativeResize="0"/>
          <p:nvPr/>
        </p:nvPicPr>
        <p:blipFill>
          <a:blip r:embed="rId3">
            <a:alphaModFix/>
          </a:blip>
          <a:stretch>
            <a:fillRect/>
          </a:stretch>
        </p:blipFill>
        <p:spPr>
          <a:xfrm>
            <a:off x="9016350" y="2557427"/>
            <a:ext cx="2870850" cy="2619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8"/>
          <p:cNvSpPr txBox="1"/>
          <p:nvPr>
            <p:ph idx="1" type="body"/>
          </p:nvPr>
        </p:nvSpPr>
        <p:spPr>
          <a:xfrm>
            <a:off x="0" y="1710988"/>
            <a:ext cx="8563800" cy="4181400"/>
          </a:xfrm>
          <a:prstGeom prst="rect">
            <a:avLst/>
          </a:prstGeom>
        </p:spPr>
        <p:txBody>
          <a:bodyPr anchorCtr="0" anchor="t" bIns="91425" lIns="91425" spcFirstLastPara="1" rIns="91425" wrap="square" tIns="91425">
            <a:noAutofit/>
          </a:bodyPr>
          <a:lstStyle/>
          <a:p>
            <a:pPr indent="457200" lvl="0" marL="457200" rtl="0" algn="just">
              <a:lnSpc>
                <a:spcPct val="115000"/>
              </a:lnSpc>
              <a:spcBef>
                <a:spcPts val="0"/>
              </a:spcBef>
              <a:spcAft>
                <a:spcPts val="0"/>
              </a:spcAft>
              <a:buNone/>
            </a:pPr>
            <a:r>
              <a:t/>
            </a:r>
            <a:endParaRPr sz="1200">
              <a:solidFill>
                <a:srgbClr val="000000"/>
              </a:solidFill>
              <a:latin typeface="Times New Roman"/>
              <a:ea typeface="Times New Roman"/>
              <a:cs typeface="Times New Roman"/>
              <a:sym typeface="Times New Roman"/>
            </a:endParaRPr>
          </a:p>
          <a:p>
            <a:pPr indent="-342900" lvl="0" marL="914400" rtl="0" algn="just">
              <a:lnSpc>
                <a:spcPct val="115000"/>
              </a:lnSpc>
              <a:spcBef>
                <a:spcPts val="800"/>
              </a:spcBef>
              <a:spcAft>
                <a:spcPts val="0"/>
              </a:spcAft>
              <a:buClr>
                <a:srgbClr val="000000"/>
              </a:buClr>
              <a:buSzPts val="1800"/>
              <a:buFont typeface="Times New Roman"/>
              <a:buChar char="●"/>
            </a:pPr>
            <a:r>
              <a:rPr lang="en-US">
                <a:solidFill>
                  <a:srgbClr val="000000"/>
                </a:solidFill>
                <a:latin typeface="Times New Roman"/>
                <a:ea typeface="Times New Roman"/>
                <a:cs typeface="Times New Roman"/>
                <a:sym typeface="Times New Roman"/>
              </a:rPr>
              <a:t>Predict  the demand using a subjective forecasting method (Delphi method) </a:t>
            </a:r>
            <a:endParaRPr>
              <a:solidFill>
                <a:srgbClr val="000000"/>
              </a:solidFill>
              <a:latin typeface="Times New Roman"/>
              <a:ea typeface="Times New Roman"/>
              <a:cs typeface="Times New Roman"/>
              <a:sym typeface="Times New Roman"/>
            </a:endParaRPr>
          </a:p>
          <a:p>
            <a:pPr indent="-342900" lvl="0" marL="914400" rtl="0" algn="just">
              <a:lnSpc>
                <a:spcPct val="115000"/>
              </a:lnSpc>
              <a:spcBef>
                <a:spcPts val="0"/>
              </a:spcBef>
              <a:spcAft>
                <a:spcPts val="0"/>
              </a:spcAft>
              <a:buClr>
                <a:srgbClr val="000000"/>
              </a:buClr>
              <a:buSzPts val="1800"/>
              <a:buFont typeface="Times New Roman"/>
              <a:buChar char="●"/>
            </a:pPr>
            <a:r>
              <a:rPr lang="en-US">
                <a:solidFill>
                  <a:srgbClr val="000000"/>
                </a:solidFill>
                <a:latin typeface="Times New Roman"/>
                <a:ea typeface="Times New Roman"/>
                <a:cs typeface="Times New Roman"/>
                <a:sym typeface="Times New Roman"/>
              </a:rPr>
              <a:t>Collecting the necessary data of  total raw material required, the ordering cost, fixed costs per unit, interest rate, inventory costs </a:t>
            </a:r>
            <a:endParaRPr>
              <a:solidFill>
                <a:srgbClr val="000000"/>
              </a:solidFill>
              <a:latin typeface="Times New Roman"/>
              <a:ea typeface="Times New Roman"/>
              <a:cs typeface="Times New Roman"/>
              <a:sym typeface="Times New Roman"/>
            </a:endParaRPr>
          </a:p>
          <a:p>
            <a:pPr indent="-342900" lvl="0" marL="914400" rtl="0" algn="just">
              <a:lnSpc>
                <a:spcPct val="115000"/>
              </a:lnSpc>
              <a:spcBef>
                <a:spcPts val="0"/>
              </a:spcBef>
              <a:spcAft>
                <a:spcPts val="0"/>
              </a:spcAft>
              <a:buClr>
                <a:srgbClr val="000000"/>
              </a:buClr>
              <a:buSzPts val="1800"/>
              <a:buFont typeface="Times New Roman"/>
              <a:buChar char="●"/>
            </a:pPr>
            <a:r>
              <a:rPr lang="en-US">
                <a:solidFill>
                  <a:srgbClr val="000000"/>
                </a:solidFill>
                <a:latin typeface="Times New Roman"/>
                <a:ea typeface="Times New Roman"/>
                <a:cs typeface="Times New Roman"/>
                <a:sym typeface="Times New Roman"/>
              </a:rPr>
              <a:t>Analyze time simulation by using DMG software</a:t>
            </a:r>
            <a:endParaRPr>
              <a:solidFill>
                <a:srgbClr val="000000"/>
              </a:solidFill>
              <a:latin typeface="Times New Roman"/>
              <a:ea typeface="Times New Roman"/>
              <a:cs typeface="Times New Roman"/>
              <a:sym typeface="Times New Roman"/>
            </a:endParaRPr>
          </a:p>
          <a:p>
            <a:pPr indent="-342900" lvl="0" marL="914400" rtl="0" algn="just">
              <a:lnSpc>
                <a:spcPct val="115000"/>
              </a:lnSpc>
              <a:spcBef>
                <a:spcPts val="0"/>
              </a:spcBef>
              <a:spcAft>
                <a:spcPts val="0"/>
              </a:spcAft>
              <a:buClr>
                <a:srgbClr val="000000"/>
              </a:buClr>
              <a:buSzPts val="1800"/>
              <a:buFont typeface="Times New Roman"/>
              <a:buChar char="●"/>
            </a:pPr>
            <a:r>
              <a:rPr lang="en-US">
                <a:solidFill>
                  <a:srgbClr val="000000"/>
                </a:solidFill>
                <a:latin typeface="Times"/>
                <a:ea typeface="Times"/>
                <a:cs typeface="Times"/>
                <a:sym typeface="Times"/>
              </a:rPr>
              <a:t>Applying the time analysis method using the MATLAB </a:t>
            </a:r>
            <a:endParaRPr>
              <a:solidFill>
                <a:srgbClr val="000000"/>
              </a:solidFill>
              <a:latin typeface="Times"/>
              <a:ea typeface="Times"/>
              <a:cs typeface="Times"/>
              <a:sym typeface="Times"/>
            </a:endParaRPr>
          </a:p>
          <a:p>
            <a:pPr indent="-342900" lvl="0" marL="914400" rtl="0" algn="just">
              <a:lnSpc>
                <a:spcPct val="115000"/>
              </a:lnSpc>
              <a:spcBef>
                <a:spcPts val="0"/>
              </a:spcBef>
              <a:spcAft>
                <a:spcPts val="0"/>
              </a:spcAft>
              <a:buClr>
                <a:srgbClr val="000000"/>
              </a:buClr>
              <a:buSzPts val="1800"/>
              <a:buFont typeface="Times New Roman"/>
              <a:buChar char="●"/>
            </a:pPr>
            <a:r>
              <a:rPr lang="en-US">
                <a:solidFill>
                  <a:srgbClr val="000000"/>
                </a:solidFill>
                <a:latin typeface="Times New Roman"/>
                <a:ea typeface="Times New Roman"/>
                <a:cs typeface="Times New Roman"/>
                <a:sym typeface="Times New Roman"/>
              </a:rPr>
              <a:t>Scheduling by using  </a:t>
            </a:r>
            <a:r>
              <a:rPr lang="en-US">
                <a:solidFill>
                  <a:srgbClr val="000000"/>
                </a:solidFill>
                <a:latin typeface="Times"/>
                <a:ea typeface="Times"/>
                <a:cs typeface="Times"/>
                <a:sym typeface="Times"/>
              </a:rPr>
              <a:t>Gantt-Chart </a:t>
            </a:r>
            <a:endParaRPr>
              <a:solidFill>
                <a:srgbClr val="222222"/>
              </a:solidFill>
              <a:highlight>
                <a:srgbClr val="FFFFFF"/>
              </a:highlight>
              <a:latin typeface="Roboto"/>
              <a:ea typeface="Roboto"/>
              <a:cs typeface="Roboto"/>
              <a:sym typeface="Roboto"/>
            </a:endParaRPr>
          </a:p>
          <a:p>
            <a:pPr indent="-342900" lvl="0" marL="914400" rtl="0" algn="just">
              <a:lnSpc>
                <a:spcPct val="115000"/>
              </a:lnSpc>
              <a:spcBef>
                <a:spcPts val="0"/>
              </a:spcBef>
              <a:spcAft>
                <a:spcPts val="0"/>
              </a:spcAft>
              <a:buClr>
                <a:srgbClr val="000000"/>
              </a:buClr>
              <a:buSzPts val="1800"/>
              <a:buFont typeface="Times New Roman"/>
              <a:buChar char="●"/>
            </a:pPr>
            <a:r>
              <a:rPr lang="en-US">
                <a:solidFill>
                  <a:srgbClr val="000000"/>
                </a:solidFill>
                <a:latin typeface="Times"/>
                <a:ea typeface="Times"/>
                <a:cs typeface="Times"/>
                <a:sym typeface="Times"/>
              </a:rPr>
              <a:t>Using the </a:t>
            </a:r>
            <a:r>
              <a:rPr lang="en-US">
                <a:solidFill>
                  <a:srgbClr val="222222"/>
                </a:solidFill>
                <a:highlight>
                  <a:schemeClr val="lt1"/>
                </a:highlight>
                <a:latin typeface="Times"/>
                <a:ea typeface="Times"/>
                <a:cs typeface="Times"/>
                <a:sym typeface="Times"/>
              </a:rPr>
              <a:t>Program Evaluation Review Technique</a:t>
            </a:r>
            <a:r>
              <a:rPr b="1" lang="en-US">
                <a:solidFill>
                  <a:srgbClr val="222222"/>
                </a:solidFill>
                <a:highlight>
                  <a:schemeClr val="lt1"/>
                </a:highlight>
                <a:latin typeface="Times"/>
                <a:ea typeface="Times"/>
                <a:cs typeface="Times"/>
                <a:sym typeface="Times"/>
              </a:rPr>
              <a:t> (</a:t>
            </a:r>
            <a:r>
              <a:rPr lang="en-US">
                <a:solidFill>
                  <a:srgbClr val="000000"/>
                </a:solidFill>
                <a:latin typeface="Times"/>
                <a:ea typeface="Times"/>
                <a:cs typeface="Times"/>
                <a:sym typeface="Times"/>
              </a:rPr>
              <a:t>PERT) method </a:t>
            </a:r>
            <a:endParaRPr>
              <a:solidFill>
                <a:srgbClr val="000000"/>
              </a:solidFill>
              <a:latin typeface="Times"/>
              <a:ea typeface="Times"/>
              <a:cs typeface="Times"/>
              <a:sym typeface="Times"/>
            </a:endParaRPr>
          </a:p>
          <a:p>
            <a:pPr indent="-342900" lvl="0" marL="914400" rtl="0" algn="just">
              <a:lnSpc>
                <a:spcPct val="115000"/>
              </a:lnSpc>
              <a:spcBef>
                <a:spcPts val="0"/>
              </a:spcBef>
              <a:spcAft>
                <a:spcPts val="0"/>
              </a:spcAft>
              <a:buClr>
                <a:srgbClr val="000000"/>
              </a:buClr>
              <a:buSzPts val="1800"/>
              <a:buFont typeface="Times New Roman"/>
              <a:buChar char="●"/>
            </a:pPr>
            <a:r>
              <a:rPr lang="en-US">
                <a:solidFill>
                  <a:srgbClr val="000000"/>
                </a:solidFill>
                <a:latin typeface="Times New Roman"/>
                <a:ea typeface="Times New Roman"/>
                <a:cs typeface="Times New Roman"/>
                <a:sym typeface="Times New Roman"/>
              </a:rPr>
              <a:t>Using  EOQ model to calculate the optimum lot size </a:t>
            </a:r>
            <a:endParaRPr>
              <a:solidFill>
                <a:srgbClr val="000000"/>
              </a:solidFill>
              <a:latin typeface="Times New Roman"/>
              <a:ea typeface="Times New Roman"/>
              <a:cs typeface="Times New Roman"/>
              <a:sym typeface="Times New Roman"/>
            </a:endParaRPr>
          </a:p>
          <a:p>
            <a:pPr indent="-342900" lvl="0" marL="914400" rtl="0" algn="just">
              <a:lnSpc>
                <a:spcPct val="115000"/>
              </a:lnSpc>
              <a:spcBef>
                <a:spcPts val="0"/>
              </a:spcBef>
              <a:spcAft>
                <a:spcPts val="0"/>
              </a:spcAft>
              <a:buClr>
                <a:srgbClr val="000000"/>
              </a:buClr>
              <a:buSzPts val="1800"/>
              <a:buFont typeface="Times New Roman"/>
              <a:buChar char="●"/>
            </a:pPr>
            <a:r>
              <a:rPr lang="en-US">
                <a:solidFill>
                  <a:srgbClr val="000000"/>
                </a:solidFill>
                <a:latin typeface="Times New Roman"/>
                <a:ea typeface="Times New Roman"/>
                <a:cs typeface="Times New Roman"/>
                <a:sym typeface="Times New Roman"/>
              </a:rPr>
              <a:t>Using  the Push-Pull methods to make the practical use of the EOQ output </a:t>
            </a:r>
            <a:endParaRPr>
              <a:solidFill>
                <a:srgbClr val="000000"/>
              </a:solidFill>
              <a:latin typeface="Times New Roman"/>
              <a:ea typeface="Times New Roman"/>
              <a:cs typeface="Times New Roman"/>
              <a:sym typeface="Times New Roman"/>
            </a:endParaRPr>
          </a:p>
          <a:p>
            <a:pPr indent="-342900" lvl="0" marL="914400" rtl="0" algn="just">
              <a:lnSpc>
                <a:spcPct val="115000"/>
              </a:lnSpc>
              <a:spcBef>
                <a:spcPts val="0"/>
              </a:spcBef>
              <a:spcAft>
                <a:spcPts val="0"/>
              </a:spcAft>
              <a:buClr>
                <a:srgbClr val="000000"/>
              </a:buClr>
              <a:buSzPts val="1800"/>
              <a:buFont typeface="Times New Roman"/>
              <a:buChar char="●"/>
            </a:pPr>
            <a:r>
              <a:rPr lang="en-US">
                <a:solidFill>
                  <a:srgbClr val="000000"/>
                </a:solidFill>
                <a:latin typeface="Times New Roman"/>
                <a:ea typeface="Times New Roman"/>
                <a:cs typeface="Times New Roman"/>
                <a:sym typeface="Times New Roman"/>
              </a:rPr>
              <a:t>Using  the Learning Curve to determine the reduction in time that will occur in assembly </a:t>
            </a:r>
            <a:endParaRPr>
              <a:solidFill>
                <a:srgbClr val="000000"/>
              </a:solidFill>
              <a:latin typeface="Times New Roman"/>
              <a:ea typeface="Times New Roman"/>
              <a:cs typeface="Times New Roman"/>
              <a:sym typeface="Times New Roman"/>
            </a:endParaRPr>
          </a:p>
          <a:p>
            <a:pPr indent="-342900" lvl="0" marL="914400" rtl="0" algn="just">
              <a:lnSpc>
                <a:spcPct val="115000"/>
              </a:lnSpc>
              <a:spcBef>
                <a:spcPts val="0"/>
              </a:spcBef>
              <a:spcAft>
                <a:spcPts val="0"/>
              </a:spcAft>
              <a:buClr>
                <a:srgbClr val="000000"/>
              </a:buClr>
              <a:buSzPts val="1800"/>
              <a:buFont typeface="Times New Roman"/>
              <a:buChar char="●"/>
            </a:pPr>
            <a:r>
              <a:rPr lang="en-US">
                <a:solidFill>
                  <a:srgbClr val="000000"/>
                </a:solidFill>
                <a:latin typeface="Times New Roman"/>
                <a:ea typeface="Times New Roman"/>
                <a:cs typeface="Times New Roman"/>
                <a:sym typeface="Times New Roman"/>
              </a:rPr>
              <a:t>Identify the Production Cost</a:t>
            </a:r>
            <a:endParaRPr>
              <a:solidFill>
                <a:srgbClr val="000000"/>
              </a:solidFill>
              <a:latin typeface="Times New Roman"/>
              <a:ea typeface="Times New Roman"/>
              <a:cs typeface="Times New Roman"/>
              <a:sym typeface="Times New Roman"/>
            </a:endParaRPr>
          </a:p>
          <a:p>
            <a:pPr indent="0" lvl="0" marL="0" rtl="0" algn="just">
              <a:lnSpc>
                <a:spcPct val="115000"/>
              </a:lnSpc>
              <a:spcBef>
                <a:spcPts val="800"/>
              </a:spcBef>
              <a:spcAft>
                <a:spcPts val="800"/>
              </a:spcAft>
              <a:buNone/>
            </a:pPr>
            <a:r>
              <a:t/>
            </a:r>
            <a:endParaRPr sz="1200">
              <a:solidFill>
                <a:srgbClr val="000000"/>
              </a:solidFill>
              <a:latin typeface="Times New Roman"/>
              <a:ea typeface="Times New Roman"/>
              <a:cs typeface="Times New Roman"/>
              <a:sym typeface="Times New Roman"/>
            </a:endParaRPr>
          </a:p>
        </p:txBody>
      </p:sp>
      <p:sp>
        <p:nvSpPr>
          <p:cNvPr id="97" name="Google Shape;97;p18"/>
          <p:cNvSpPr txBox="1"/>
          <p:nvPr>
            <p:ph type="title"/>
          </p:nvPr>
        </p:nvSpPr>
        <p:spPr>
          <a:xfrm>
            <a:off x="534653" y="1142686"/>
            <a:ext cx="10515600" cy="86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Approach</a:t>
            </a:r>
            <a:endParaRPr/>
          </a:p>
        </p:txBody>
      </p:sp>
      <p:pic>
        <p:nvPicPr>
          <p:cNvPr id="98" name="Google Shape;98;p18"/>
          <p:cNvPicPr preferRelativeResize="0"/>
          <p:nvPr/>
        </p:nvPicPr>
        <p:blipFill>
          <a:blip r:embed="rId3">
            <a:alphaModFix/>
          </a:blip>
          <a:stretch>
            <a:fillRect/>
          </a:stretch>
        </p:blipFill>
        <p:spPr>
          <a:xfrm>
            <a:off x="8716200" y="2093949"/>
            <a:ext cx="3323400" cy="3093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9"/>
          <p:cNvSpPr txBox="1"/>
          <p:nvPr>
            <p:ph idx="1" type="body"/>
          </p:nvPr>
        </p:nvSpPr>
        <p:spPr>
          <a:xfrm>
            <a:off x="569476" y="2189275"/>
            <a:ext cx="7162200" cy="37905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SzPts val="2000"/>
              <a:buChar char="●"/>
            </a:pPr>
            <a:r>
              <a:rPr lang="en-US"/>
              <a:t>With </a:t>
            </a:r>
            <a:r>
              <a:rPr lang="en-US"/>
              <a:t>Delphi</a:t>
            </a:r>
            <a:r>
              <a:rPr lang="en-US"/>
              <a:t> method we got the forecasting  demand for 2 years.</a:t>
            </a:r>
            <a:endParaRPr/>
          </a:p>
          <a:p>
            <a:pPr indent="-355600" lvl="0" marL="457200" rtl="0" algn="l">
              <a:spcBef>
                <a:spcPts val="0"/>
              </a:spcBef>
              <a:spcAft>
                <a:spcPts val="0"/>
              </a:spcAft>
              <a:buSzPts val="2000"/>
              <a:buChar char="●"/>
            </a:pPr>
            <a:r>
              <a:rPr lang="en-US"/>
              <a:t>Observed the total time to manufacture one unit</a:t>
            </a:r>
            <a:endParaRPr/>
          </a:p>
          <a:p>
            <a:pPr indent="-355600" lvl="0" marL="457200" rtl="0" algn="l">
              <a:spcBef>
                <a:spcPts val="0"/>
              </a:spcBef>
              <a:spcAft>
                <a:spcPts val="0"/>
              </a:spcAft>
              <a:buSzPts val="2000"/>
              <a:buChar char="●"/>
            </a:pPr>
            <a:r>
              <a:rPr lang="en-US"/>
              <a:t>E</a:t>
            </a:r>
            <a:r>
              <a:rPr lang="en-US"/>
              <a:t>valuated</a:t>
            </a:r>
            <a:r>
              <a:rPr lang="en-US"/>
              <a:t> the total manufacturing costs</a:t>
            </a:r>
            <a:endParaRPr/>
          </a:p>
          <a:p>
            <a:pPr indent="-355600" lvl="0" marL="457200" rtl="0" algn="l">
              <a:spcBef>
                <a:spcPts val="0"/>
              </a:spcBef>
              <a:spcAft>
                <a:spcPts val="0"/>
              </a:spcAft>
              <a:buSzPts val="2000"/>
              <a:buChar char="●"/>
            </a:pPr>
            <a:r>
              <a:rPr lang="en-US"/>
              <a:t>Found the Lot Sizing problem using EOQ and Silverman</a:t>
            </a:r>
            <a:endParaRPr/>
          </a:p>
          <a:p>
            <a:pPr indent="-355600" lvl="0" marL="457200" rtl="0" algn="l">
              <a:spcBef>
                <a:spcPts val="0"/>
              </a:spcBef>
              <a:spcAft>
                <a:spcPts val="0"/>
              </a:spcAft>
              <a:buSzPts val="2000"/>
              <a:buChar char="●"/>
            </a:pPr>
            <a:r>
              <a:rPr lang="en-US"/>
              <a:t>Time Analysis</a:t>
            </a:r>
            <a:endParaRPr/>
          </a:p>
          <a:p>
            <a:pPr indent="-355600" lvl="0" marL="457200" rtl="0" algn="l">
              <a:spcBef>
                <a:spcPts val="0"/>
              </a:spcBef>
              <a:spcAft>
                <a:spcPts val="0"/>
              </a:spcAft>
              <a:buSzPts val="2000"/>
              <a:buChar char="●"/>
            </a:pPr>
            <a:r>
              <a:rPr lang="en-US"/>
              <a:t>PERT Analysis</a:t>
            </a:r>
            <a:endParaRPr/>
          </a:p>
          <a:p>
            <a:pPr indent="-355600" lvl="0" marL="457200" rtl="0" algn="l">
              <a:spcBef>
                <a:spcPts val="0"/>
              </a:spcBef>
              <a:spcAft>
                <a:spcPts val="0"/>
              </a:spcAft>
              <a:buSzPts val="2000"/>
              <a:buChar char="●"/>
            </a:pPr>
            <a:r>
              <a:rPr lang="en-US"/>
              <a:t>Effects of Learning Curve</a:t>
            </a:r>
            <a:endParaRPr/>
          </a:p>
        </p:txBody>
      </p:sp>
      <p:sp>
        <p:nvSpPr>
          <p:cNvPr id="105" name="Google Shape;105;p19"/>
          <p:cNvSpPr txBox="1"/>
          <p:nvPr>
            <p:ph type="title"/>
          </p:nvPr>
        </p:nvSpPr>
        <p:spPr>
          <a:xfrm>
            <a:off x="566928" y="1316736"/>
            <a:ext cx="10515600" cy="86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Key Results</a:t>
            </a:r>
            <a:endParaRPr/>
          </a:p>
        </p:txBody>
      </p:sp>
      <p:pic>
        <p:nvPicPr>
          <p:cNvPr descr="key results.jpg" id="106" name="Google Shape;106;p19"/>
          <p:cNvPicPr preferRelativeResize="0"/>
          <p:nvPr/>
        </p:nvPicPr>
        <p:blipFill>
          <a:blip r:embed="rId4">
            <a:alphaModFix/>
          </a:blip>
          <a:stretch>
            <a:fillRect/>
          </a:stretch>
        </p:blipFill>
        <p:spPr>
          <a:xfrm>
            <a:off x="7884076" y="2337636"/>
            <a:ext cx="3305175" cy="3295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0"/>
          <p:cNvSpPr txBox="1"/>
          <p:nvPr>
            <p:ph idx="1" type="body"/>
          </p:nvPr>
        </p:nvSpPr>
        <p:spPr>
          <a:xfrm>
            <a:off x="569477" y="2189275"/>
            <a:ext cx="6300600" cy="39147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Clr>
                <a:srgbClr val="000000"/>
              </a:buClr>
              <a:buSzPts val="2000"/>
              <a:buChar char="●"/>
            </a:pPr>
            <a:r>
              <a:rPr lang="en-US">
                <a:solidFill>
                  <a:srgbClr val="000000"/>
                </a:solidFill>
              </a:rPr>
              <a:t>The product is a new innovative product going to be launched first time in market</a:t>
            </a:r>
            <a:endParaRPr>
              <a:solidFill>
                <a:srgbClr val="000000"/>
              </a:solidFill>
            </a:endParaRPr>
          </a:p>
          <a:p>
            <a:pPr indent="-355600" lvl="0" marL="457200" rtl="0" algn="l">
              <a:spcBef>
                <a:spcPts val="0"/>
              </a:spcBef>
              <a:spcAft>
                <a:spcPts val="0"/>
              </a:spcAft>
              <a:buClr>
                <a:srgbClr val="000000"/>
              </a:buClr>
              <a:buSzPts val="2000"/>
              <a:buChar char="●"/>
            </a:pPr>
            <a:r>
              <a:rPr lang="en-US">
                <a:solidFill>
                  <a:srgbClr val="000000"/>
                </a:solidFill>
              </a:rPr>
              <a:t>Hence we used Delphi method to determine the demand of the product for the first two years</a:t>
            </a:r>
            <a:endParaRPr>
              <a:solidFill>
                <a:srgbClr val="000000"/>
              </a:solidFill>
            </a:endParaRPr>
          </a:p>
          <a:p>
            <a:pPr indent="-355600" lvl="0" marL="457200" rtl="0" algn="l">
              <a:spcBef>
                <a:spcPts val="0"/>
              </a:spcBef>
              <a:spcAft>
                <a:spcPts val="0"/>
              </a:spcAft>
              <a:buClr>
                <a:srgbClr val="000000"/>
              </a:buClr>
              <a:buSzPts val="2000"/>
              <a:buChar char="●"/>
            </a:pPr>
            <a:r>
              <a:rPr lang="en-US">
                <a:solidFill>
                  <a:srgbClr val="000000"/>
                </a:solidFill>
              </a:rPr>
              <a:t>We discussed with the company’s experts and employees about the estimation of demand</a:t>
            </a:r>
            <a:endParaRPr>
              <a:solidFill>
                <a:srgbClr val="000000"/>
              </a:solidFill>
            </a:endParaRPr>
          </a:p>
          <a:p>
            <a:pPr indent="-355600" lvl="0" marL="457200" rtl="0" algn="l">
              <a:spcBef>
                <a:spcPts val="0"/>
              </a:spcBef>
              <a:spcAft>
                <a:spcPts val="0"/>
              </a:spcAft>
              <a:buClr>
                <a:srgbClr val="000000"/>
              </a:buClr>
              <a:buSzPts val="2000"/>
              <a:buChar char="●"/>
            </a:pPr>
            <a:r>
              <a:rPr lang="en-US">
                <a:solidFill>
                  <a:srgbClr val="000000"/>
                </a:solidFill>
              </a:rPr>
              <a:t>For more accurate estimation of demand we will have to wait for 6 months to use those values and then use </a:t>
            </a:r>
            <a:r>
              <a:rPr lang="en-US">
                <a:solidFill>
                  <a:srgbClr val="000000"/>
                </a:solidFill>
              </a:rPr>
              <a:t>objective</a:t>
            </a:r>
            <a:r>
              <a:rPr lang="en-US">
                <a:solidFill>
                  <a:srgbClr val="000000"/>
                </a:solidFill>
              </a:rPr>
              <a:t> methods for forecasting</a:t>
            </a:r>
            <a:endParaRPr>
              <a:solidFill>
                <a:srgbClr val="000000"/>
              </a:solidFill>
            </a:endParaRPr>
          </a:p>
        </p:txBody>
      </p:sp>
      <p:sp>
        <p:nvSpPr>
          <p:cNvPr id="113" name="Google Shape;113;p20"/>
          <p:cNvSpPr txBox="1"/>
          <p:nvPr>
            <p:ph type="title"/>
          </p:nvPr>
        </p:nvSpPr>
        <p:spPr>
          <a:xfrm>
            <a:off x="566928" y="1316736"/>
            <a:ext cx="10515600" cy="86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Forecasting</a:t>
            </a:r>
            <a:endParaRPr/>
          </a:p>
        </p:txBody>
      </p:sp>
      <p:pic>
        <p:nvPicPr>
          <p:cNvPr descr="Image result for delphi method" id="114" name="Google Shape;114;p20"/>
          <p:cNvPicPr preferRelativeResize="0"/>
          <p:nvPr/>
        </p:nvPicPr>
        <p:blipFill>
          <a:blip r:embed="rId3">
            <a:alphaModFix/>
          </a:blip>
          <a:stretch>
            <a:fillRect/>
          </a:stretch>
        </p:blipFill>
        <p:spPr>
          <a:xfrm>
            <a:off x="7088200" y="1795300"/>
            <a:ext cx="4321050" cy="4308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603803" y="1021761"/>
            <a:ext cx="10515600" cy="86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Forecasting</a:t>
            </a:r>
            <a:endParaRPr/>
          </a:p>
        </p:txBody>
      </p:sp>
      <p:pic>
        <p:nvPicPr>
          <p:cNvPr id="121" name="Google Shape;121;p21"/>
          <p:cNvPicPr preferRelativeResize="0"/>
          <p:nvPr/>
        </p:nvPicPr>
        <p:blipFill>
          <a:blip r:embed="rId3">
            <a:alphaModFix/>
          </a:blip>
          <a:stretch>
            <a:fillRect/>
          </a:stretch>
        </p:blipFill>
        <p:spPr>
          <a:xfrm>
            <a:off x="3760850" y="1890250"/>
            <a:ext cx="6415549" cy="3982526"/>
          </a:xfrm>
          <a:prstGeom prst="rect">
            <a:avLst/>
          </a:prstGeom>
          <a:noFill/>
          <a:ln>
            <a:noFill/>
          </a:ln>
        </p:spPr>
      </p:pic>
      <p:sp>
        <p:nvSpPr>
          <p:cNvPr id="122" name="Google Shape;122;p21"/>
          <p:cNvSpPr txBox="1"/>
          <p:nvPr/>
        </p:nvSpPr>
        <p:spPr>
          <a:xfrm>
            <a:off x="3760875" y="5996950"/>
            <a:ext cx="6415500" cy="40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u="sng">
                <a:highlight>
                  <a:srgbClr val="FFFFFF"/>
                </a:highlight>
                <a:latin typeface="Times New Roman"/>
                <a:ea typeface="Times New Roman"/>
                <a:cs typeface="Times New Roman"/>
                <a:sym typeface="Times New Roman"/>
              </a:rPr>
              <a:t>The result of Delphi method</a:t>
            </a:r>
            <a:endParaRPr b="1" sz="1800" u="sng"/>
          </a:p>
        </p:txBody>
      </p:sp>
      <p:pic>
        <p:nvPicPr>
          <p:cNvPr descr="Delphi-method-operation-flowchart.png" id="123" name="Google Shape;123;p21"/>
          <p:cNvPicPr preferRelativeResize="0"/>
          <p:nvPr/>
        </p:nvPicPr>
        <p:blipFill>
          <a:blip r:embed="rId4">
            <a:alphaModFix/>
          </a:blip>
          <a:stretch>
            <a:fillRect/>
          </a:stretch>
        </p:blipFill>
        <p:spPr>
          <a:xfrm>
            <a:off x="152400" y="2042650"/>
            <a:ext cx="3014850" cy="4662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2"/>
          <p:cNvSpPr txBox="1"/>
          <p:nvPr>
            <p:ph idx="1" type="body"/>
          </p:nvPr>
        </p:nvSpPr>
        <p:spPr>
          <a:xfrm>
            <a:off x="569475" y="2189275"/>
            <a:ext cx="6264600" cy="3790500"/>
          </a:xfrm>
          <a:prstGeom prst="rect">
            <a:avLst/>
          </a:prstGeom>
        </p:spPr>
        <p:txBody>
          <a:bodyPr anchorCtr="0" anchor="t" bIns="91425" lIns="91425" spcFirstLastPara="1" rIns="91425" wrap="square" tIns="91425">
            <a:noAutofit/>
          </a:bodyPr>
          <a:lstStyle/>
          <a:p>
            <a:pPr indent="-355600" lvl="0" marL="457200" rtl="0" algn="l">
              <a:spcBef>
                <a:spcPts val="1000"/>
              </a:spcBef>
              <a:spcAft>
                <a:spcPts val="0"/>
              </a:spcAft>
              <a:buClr>
                <a:srgbClr val="000000"/>
              </a:buClr>
              <a:buSzPts val="2000"/>
              <a:buChar char="●"/>
            </a:pPr>
            <a:r>
              <a:rPr lang="en-US">
                <a:solidFill>
                  <a:srgbClr val="000000"/>
                </a:solidFill>
              </a:rPr>
              <a:t>Total time to manufacture a product component was calculated with the summation of the following time component</a:t>
            </a:r>
            <a:endParaRPr>
              <a:solidFill>
                <a:srgbClr val="000000"/>
              </a:solidFill>
            </a:endParaRPr>
          </a:p>
          <a:p>
            <a:pPr indent="-355600" lvl="0" marL="457200" rtl="0" algn="l">
              <a:spcBef>
                <a:spcPts val="0"/>
              </a:spcBef>
              <a:spcAft>
                <a:spcPts val="0"/>
              </a:spcAft>
              <a:buClr>
                <a:srgbClr val="000000"/>
              </a:buClr>
              <a:buSzPts val="2000"/>
              <a:buChar char="●"/>
            </a:pPr>
            <a:r>
              <a:rPr lang="en-US">
                <a:solidFill>
                  <a:srgbClr val="000000"/>
                </a:solidFill>
              </a:rPr>
              <a:t>Process time</a:t>
            </a:r>
            <a:endParaRPr>
              <a:solidFill>
                <a:srgbClr val="000000"/>
              </a:solidFill>
            </a:endParaRPr>
          </a:p>
          <a:p>
            <a:pPr indent="-355600" lvl="0" marL="457200" rtl="0" algn="l">
              <a:spcBef>
                <a:spcPts val="0"/>
              </a:spcBef>
              <a:spcAft>
                <a:spcPts val="0"/>
              </a:spcAft>
              <a:buClr>
                <a:srgbClr val="000000"/>
              </a:buClr>
              <a:buSzPts val="2000"/>
              <a:buChar char="●"/>
            </a:pPr>
            <a:r>
              <a:rPr lang="en-US">
                <a:solidFill>
                  <a:srgbClr val="000000"/>
                </a:solidFill>
              </a:rPr>
              <a:t>Setup time</a:t>
            </a:r>
            <a:endParaRPr>
              <a:solidFill>
                <a:srgbClr val="000000"/>
              </a:solidFill>
            </a:endParaRPr>
          </a:p>
          <a:p>
            <a:pPr indent="-355600" lvl="0" marL="457200" rtl="0" algn="l">
              <a:spcBef>
                <a:spcPts val="0"/>
              </a:spcBef>
              <a:spcAft>
                <a:spcPts val="0"/>
              </a:spcAft>
              <a:buClr>
                <a:srgbClr val="000000"/>
              </a:buClr>
              <a:buSzPts val="2000"/>
              <a:buChar char="●"/>
            </a:pPr>
            <a:r>
              <a:rPr lang="en-US">
                <a:solidFill>
                  <a:srgbClr val="000000"/>
                </a:solidFill>
              </a:rPr>
              <a:t>Assembly time</a:t>
            </a:r>
            <a:endParaRPr>
              <a:solidFill>
                <a:srgbClr val="000000"/>
              </a:solidFill>
            </a:endParaRPr>
          </a:p>
          <a:p>
            <a:pPr indent="-355600" lvl="0" marL="457200" rtl="0" algn="l">
              <a:spcBef>
                <a:spcPts val="0"/>
              </a:spcBef>
              <a:spcAft>
                <a:spcPts val="0"/>
              </a:spcAft>
              <a:buClr>
                <a:srgbClr val="000000"/>
              </a:buClr>
              <a:buSzPts val="2000"/>
              <a:buChar char="●"/>
            </a:pPr>
            <a:r>
              <a:rPr lang="en-US">
                <a:solidFill>
                  <a:srgbClr val="000000"/>
                </a:solidFill>
              </a:rPr>
              <a:t>We tried to decrease the total time by using a new machine and robotic arm.</a:t>
            </a:r>
            <a:endParaRPr>
              <a:solidFill>
                <a:srgbClr val="000000"/>
              </a:solidFill>
            </a:endParaRPr>
          </a:p>
        </p:txBody>
      </p:sp>
      <p:sp>
        <p:nvSpPr>
          <p:cNvPr id="130" name="Google Shape;130;p22"/>
          <p:cNvSpPr txBox="1"/>
          <p:nvPr>
            <p:ph type="title"/>
          </p:nvPr>
        </p:nvSpPr>
        <p:spPr>
          <a:xfrm>
            <a:off x="566928" y="1316736"/>
            <a:ext cx="10515600" cy="86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Manufacturing Time</a:t>
            </a:r>
            <a:endParaRPr/>
          </a:p>
        </p:txBody>
      </p:sp>
      <p:pic>
        <p:nvPicPr>
          <p:cNvPr descr="Time Spreadsheet.JPG" id="131" name="Google Shape;131;p22"/>
          <p:cNvPicPr preferRelativeResize="0"/>
          <p:nvPr/>
        </p:nvPicPr>
        <p:blipFill>
          <a:blip r:embed="rId3">
            <a:alphaModFix/>
          </a:blip>
          <a:stretch>
            <a:fillRect/>
          </a:stretch>
        </p:blipFill>
        <p:spPr>
          <a:xfrm>
            <a:off x="7126100" y="3172199"/>
            <a:ext cx="4062950" cy="1977050"/>
          </a:xfrm>
          <a:prstGeom prst="rect">
            <a:avLst/>
          </a:prstGeom>
          <a:noFill/>
          <a:ln>
            <a:noFill/>
          </a:ln>
        </p:spPr>
      </p:pic>
      <p:pic>
        <p:nvPicPr>
          <p:cNvPr descr="clock.jpeg" id="132" name="Google Shape;132;p22"/>
          <p:cNvPicPr preferRelativeResize="0"/>
          <p:nvPr/>
        </p:nvPicPr>
        <p:blipFill>
          <a:blip r:embed="rId4">
            <a:alphaModFix/>
          </a:blip>
          <a:stretch>
            <a:fillRect/>
          </a:stretch>
        </p:blipFill>
        <p:spPr>
          <a:xfrm>
            <a:off x="4915500" y="4247075"/>
            <a:ext cx="2046925" cy="2072825"/>
          </a:xfrm>
          <a:prstGeom prst="rect">
            <a:avLst/>
          </a:prstGeom>
          <a:noFill/>
          <a:ln>
            <a:noFill/>
          </a:ln>
        </p:spPr>
      </p:pic>
      <p:graphicFrame>
        <p:nvGraphicFramePr>
          <p:cNvPr id="133" name="Google Shape;133;p22"/>
          <p:cNvGraphicFramePr/>
          <p:nvPr/>
        </p:nvGraphicFramePr>
        <p:xfrm>
          <a:off x="7054075" y="1138425"/>
          <a:ext cx="3000000" cy="3000000"/>
        </p:xfrm>
        <a:graphic>
          <a:graphicData uri="http://schemas.openxmlformats.org/drawingml/2006/table">
            <a:tbl>
              <a:tblPr>
                <a:noFill/>
                <a:tableStyleId>{59A19165-7673-4BD7-A572-2013718F093B}</a:tableStyleId>
              </a:tblPr>
              <a:tblGrid>
                <a:gridCol w="2954650"/>
                <a:gridCol w="1150500"/>
              </a:tblGrid>
              <a:tr h="499050">
                <a:tc>
                  <a:txBody>
                    <a:bodyPr/>
                    <a:lstStyle/>
                    <a:p>
                      <a:pPr indent="0" lvl="0" marL="0" rtl="0" algn="l">
                        <a:spcBef>
                          <a:spcPts val="0"/>
                        </a:spcBef>
                        <a:spcAft>
                          <a:spcPts val="0"/>
                        </a:spcAft>
                        <a:buNone/>
                      </a:pPr>
                      <a:r>
                        <a:rPr b="1" lang="en-US"/>
                        <a:t>Old Machine</a:t>
                      </a:r>
                      <a:endParaRPr b="1"/>
                    </a:p>
                  </a:txBody>
                  <a:tcPr marT="91425" marB="91425" marR="91425" marL="91425"/>
                </a:tc>
                <a:tc>
                  <a:txBody>
                    <a:bodyPr/>
                    <a:lstStyle/>
                    <a:p>
                      <a:pPr indent="0" lvl="0" marL="0" rtl="0" algn="l">
                        <a:spcBef>
                          <a:spcPts val="0"/>
                        </a:spcBef>
                        <a:spcAft>
                          <a:spcPts val="0"/>
                        </a:spcAft>
                        <a:buNone/>
                      </a:pPr>
                      <a:r>
                        <a:rPr b="1" lang="en-US"/>
                        <a:t>5.65 hrs</a:t>
                      </a:r>
                      <a:endParaRPr b="1"/>
                    </a:p>
                  </a:txBody>
                  <a:tcPr marT="91425" marB="91425" marR="91425" marL="91425"/>
                </a:tc>
              </a:tr>
              <a:tr h="499050">
                <a:tc>
                  <a:txBody>
                    <a:bodyPr/>
                    <a:lstStyle/>
                    <a:p>
                      <a:pPr indent="0" lvl="0" marL="0" rtl="0" algn="l">
                        <a:spcBef>
                          <a:spcPts val="0"/>
                        </a:spcBef>
                        <a:spcAft>
                          <a:spcPts val="0"/>
                        </a:spcAft>
                        <a:buNone/>
                      </a:pPr>
                      <a:r>
                        <a:rPr b="1" lang="en-US"/>
                        <a:t>New Machine</a:t>
                      </a:r>
                      <a:endParaRPr b="1"/>
                    </a:p>
                  </a:txBody>
                  <a:tcPr marT="91425" marB="91425" marR="91425" marL="91425"/>
                </a:tc>
                <a:tc>
                  <a:txBody>
                    <a:bodyPr/>
                    <a:lstStyle/>
                    <a:p>
                      <a:pPr indent="0" lvl="0" marL="0" rtl="0" algn="l">
                        <a:spcBef>
                          <a:spcPts val="0"/>
                        </a:spcBef>
                        <a:spcAft>
                          <a:spcPts val="0"/>
                        </a:spcAft>
                        <a:buNone/>
                      </a:pPr>
                      <a:r>
                        <a:rPr b="1" lang="en-US"/>
                        <a:t>4.355 hrs</a:t>
                      </a:r>
                      <a:endParaRPr b="1"/>
                    </a:p>
                  </a:txBody>
                  <a:tcPr marT="91425" marB="91425" marR="91425" marL="91425"/>
                </a:tc>
              </a:tr>
              <a:tr h="649125">
                <a:tc>
                  <a:txBody>
                    <a:bodyPr/>
                    <a:lstStyle/>
                    <a:p>
                      <a:pPr indent="0" lvl="0" marL="0" rtl="0" algn="l">
                        <a:spcBef>
                          <a:spcPts val="0"/>
                        </a:spcBef>
                        <a:spcAft>
                          <a:spcPts val="0"/>
                        </a:spcAft>
                        <a:buNone/>
                      </a:pPr>
                      <a:r>
                        <a:rPr b="1" lang="en-US"/>
                        <a:t>New Machine with Robotic Arm</a:t>
                      </a:r>
                      <a:endParaRPr b="1"/>
                    </a:p>
                  </a:txBody>
                  <a:tcPr marT="91425" marB="91425" marR="91425" marL="91425"/>
                </a:tc>
                <a:tc>
                  <a:txBody>
                    <a:bodyPr/>
                    <a:lstStyle/>
                    <a:p>
                      <a:pPr indent="0" lvl="0" marL="0" rtl="0" algn="l">
                        <a:spcBef>
                          <a:spcPts val="0"/>
                        </a:spcBef>
                        <a:spcAft>
                          <a:spcPts val="0"/>
                        </a:spcAft>
                        <a:buNone/>
                      </a:pPr>
                      <a:r>
                        <a:rPr b="1" lang="en-US"/>
                        <a:t>3.815 hrs</a:t>
                      </a:r>
                      <a:endParaRPr b="1"/>
                    </a:p>
                  </a:txBody>
                  <a:tcPr marT="91425" marB="91425" marR="91425" marL="914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3"/>
          <p:cNvSpPr txBox="1"/>
          <p:nvPr>
            <p:ph idx="1" type="body"/>
          </p:nvPr>
        </p:nvSpPr>
        <p:spPr>
          <a:xfrm>
            <a:off x="696275" y="2036900"/>
            <a:ext cx="10839900" cy="41754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44444"/>
              </a:lnSpc>
              <a:spcBef>
                <a:spcPts val="0"/>
              </a:spcBef>
              <a:spcAft>
                <a:spcPts val="0"/>
              </a:spcAft>
              <a:buClr>
                <a:srgbClr val="000000"/>
              </a:buClr>
              <a:buSzPts val="1800"/>
              <a:buFont typeface="Arial"/>
              <a:buChar char="●"/>
            </a:pPr>
            <a:r>
              <a:rPr lang="en-US">
                <a:solidFill>
                  <a:srgbClr val="000000"/>
                </a:solidFill>
              </a:rPr>
              <a:t>The product is having 20 components that are manufactured by Sharp themselves.</a:t>
            </a:r>
            <a:endParaRPr>
              <a:solidFill>
                <a:srgbClr val="000000"/>
              </a:solidFill>
            </a:endParaRPr>
          </a:p>
          <a:p>
            <a:pPr indent="0" lvl="0" marL="0" marR="0" rtl="0" algn="l">
              <a:lnSpc>
                <a:spcPct val="144444"/>
              </a:lnSpc>
              <a:spcBef>
                <a:spcPts val="0"/>
              </a:spcBef>
              <a:spcAft>
                <a:spcPts val="0"/>
              </a:spcAft>
              <a:buNone/>
            </a:pPr>
            <a:r>
              <a:t/>
            </a:r>
            <a:endParaRPr>
              <a:solidFill>
                <a:srgbClr val="000000"/>
              </a:solidFill>
            </a:endParaRPr>
          </a:p>
          <a:p>
            <a:pPr indent="-342900" lvl="0" marL="457200" marR="0" rtl="0" algn="l">
              <a:lnSpc>
                <a:spcPct val="144444"/>
              </a:lnSpc>
              <a:spcBef>
                <a:spcPts val="0"/>
              </a:spcBef>
              <a:spcAft>
                <a:spcPts val="0"/>
              </a:spcAft>
              <a:buClr>
                <a:srgbClr val="000000"/>
              </a:buClr>
              <a:buSzPts val="1800"/>
              <a:buFont typeface="Arial"/>
              <a:buChar char="●"/>
            </a:pPr>
            <a:r>
              <a:rPr lang="en-US">
                <a:solidFill>
                  <a:srgbClr val="000000"/>
                </a:solidFill>
              </a:rPr>
              <a:t> The production time were simulated using the DMG mori simulation tool.</a:t>
            </a:r>
            <a:endParaRPr>
              <a:solidFill>
                <a:srgbClr val="000000"/>
              </a:solidFill>
            </a:endParaRPr>
          </a:p>
          <a:p>
            <a:pPr indent="0" lvl="0" marL="0" marR="0" rtl="0" algn="l">
              <a:lnSpc>
                <a:spcPct val="144444"/>
              </a:lnSpc>
              <a:spcBef>
                <a:spcPts val="0"/>
              </a:spcBef>
              <a:spcAft>
                <a:spcPts val="0"/>
              </a:spcAft>
              <a:buNone/>
            </a:pPr>
            <a:r>
              <a:t/>
            </a:r>
            <a:endParaRPr>
              <a:solidFill>
                <a:srgbClr val="000000"/>
              </a:solidFill>
            </a:endParaRPr>
          </a:p>
          <a:p>
            <a:pPr indent="-355600" lvl="0" marL="457200" marR="0" rtl="0" algn="l">
              <a:lnSpc>
                <a:spcPct val="144444"/>
              </a:lnSpc>
              <a:spcBef>
                <a:spcPts val="0"/>
              </a:spcBef>
              <a:spcAft>
                <a:spcPts val="0"/>
              </a:spcAft>
              <a:buClr>
                <a:srgbClr val="000000"/>
              </a:buClr>
              <a:buSzPts val="2000"/>
              <a:buChar char="●"/>
            </a:pPr>
            <a:r>
              <a:rPr lang="en-US">
                <a:solidFill>
                  <a:srgbClr val="000000"/>
                </a:solidFill>
              </a:rPr>
              <a:t>The results were very similar to the actual one because they were calculated and verified by </a:t>
            </a:r>
            <a:r>
              <a:rPr lang="en-US">
                <a:solidFill>
                  <a:srgbClr val="000000"/>
                </a:solidFill>
              </a:rPr>
              <a:t>manufacturing</a:t>
            </a:r>
            <a:r>
              <a:rPr lang="en-US">
                <a:solidFill>
                  <a:srgbClr val="000000"/>
                </a:solidFill>
              </a:rPr>
              <a:t> the part along with it as well.</a:t>
            </a:r>
            <a:endParaRPr>
              <a:solidFill>
                <a:srgbClr val="000000"/>
              </a:solidFill>
            </a:endParaRPr>
          </a:p>
          <a:p>
            <a:pPr indent="0" lvl="0" marL="0" marR="0" rtl="0" algn="l">
              <a:lnSpc>
                <a:spcPct val="144444"/>
              </a:lnSpc>
              <a:spcBef>
                <a:spcPts val="0"/>
              </a:spcBef>
              <a:spcAft>
                <a:spcPts val="0"/>
              </a:spcAft>
              <a:buNone/>
            </a:pPr>
            <a:r>
              <a:t/>
            </a:r>
            <a:endParaRPr>
              <a:solidFill>
                <a:srgbClr val="000000"/>
              </a:solidFill>
            </a:endParaRPr>
          </a:p>
          <a:p>
            <a:pPr indent="-355600" lvl="0" marL="457200" marR="0" rtl="0" algn="l">
              <a:lnSpc>
                <a:spcPct val="144444"/>
              </a:lnSpc>
              <a:spcBef>
                <a:spcPts val="0"/>
              </a:spcBef>
              <a:spcAft>
                <a:spcPts val="0"/>
              </a:spcAft>
              <a:buClr>
                <a:srgbClr val="000000"/>
              </a:buClr>
              <a:buSzPts val="2000"/>
              <a:buChar char="●"/>
            </a:pPr>
            <a:r>
              <a:rPr lang="en-US">
                <a:solidFill>
                  <a:srgbClr val="000000"/>
                </a:solidFill>
              </a:rPr>
              <a:t>This provided all the information required for Time, PERT </a:t>
            </a:r>
            <a:r>
              <a:rPr lang="en-US">
                <a:solidFill>
                  <a:srgbClr val="000000"/>
                </a:solidFill>
              </a:rPr>
              <a:t>analysis</a:t>
            </a:r>
            <a:r>
              <a:rPr lang="en-US">
                <a:solidFill>
                  <a:srgbClr val="000000"/>
                </a:solidFill>
              </a:rPr>
              <a:t> and for EOQ </a:t>
            </a:r>
            <a:r>
              <a:rPr lang="en-US">
                <a:solidFill>
                  <a:srgbClr val="000000"/>
                </a:solidFill>
              </a:rPr>
              <a:t>models</a:t>
            </a:r>
            <a:r>
              <a:rPr lang="en-US">
                <a:solidFill>
                  <a:srgbClr val="000000"/>
                </a:solidFill>
              </a:rPr>
              <a:t> as well to </a:t>
            </a:r>
            <a:r>
              <a:rPr lang="en-US">
                <a:solidFill>
                  <a:srgbClr val="000000"/>
                </a:solidFill>
              </a:rPr>
              <a:t>calculate</a:t>
            </a:r>
            <a:r>
              <a:rPr lang="en-US">
                <a:solidFill>
                  <a:srgbClr val="000000"/>
                </a:solidFill>
              </a:rPr>
              <a:t> the optimum values to be </a:t>
            </a:r>
            <a:r>
              <a:rPr lang="en-US">
                <a:solidFill>
                  <a:srgbClr val="000000"/>
                </a:solidFill>
              </a:rPr>
              <a:t>ordered</a:t>
            </a:r>
            <a:r>
              <a:rPr lang="en-US">
                <a:solidFill>
                  <a:srgbClr val="000000"/>
                </a:solidFill>
              </a:rPr>
              <a:t> for the new machine.</a:t>
            </a:r>
            <a:endParaRPr>
              <a:solidFill>
                <a:srgbClr val="000000"/>
              </a:solidFill>
            </a:endParaRPr>
          </a:p>
        </p:txBody>
      </p:sp>
      <p:sp>
        <p:nvSpPr>
          <p:cNvPr id="139" name="Google Shape;139;p23"/>
          <p:cNvSpPr txBox="1"/>
          <p:nvPr>
            <p:ph type="title"/>
          </p:nvPr>
        </p:nvSpPr>
        <p:spPr>
          <a:xfrm>
            <a:off x="566918" y="1320800"/>
            <a:ext cx="10515600" cy="7161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None/>
            </a:pPr>
            <a:r>
              <a:rPr lang="en-US"/>
              <a:t>Time simulation for the machines</a:t>
            </a:r>
            <a:endParaRPr b="0" i="0" u="none" cap="none" strike="noStrik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B Powerpoint Template">
  <a:themeElements>
    <a:clrScheme name="Custom 2">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